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526" r:id="rId16"/>
    <p:sldMasterId id="2147498648" r:id="rId17"/>
    <p:sldMasterId id="2147498708" r:id="rId18"/>
    <p:sldMasterId id="2147498720" r:id="rId19"/>
    <p:sldMasterId id="2147498732" r:id="rId20"/>
    <p:sldMasterId id="2147498744" r:id="rId21"/>
  </p:sldMasterIdLst>
  <p:notesMasterIdLst>
    <p:notesMasterId r:id="rId64"/>
  </p:notesMasterIdLst>
  <p:sldIdLst>
    <p:sldId id="331" r:id="rId22"/>
    <p:sldId id="330" r:id="rId23"/>
    <p:sldId id="259" r:id="rId24"/>
    <p:sldId id="3474" r:id="rId25"/>
    <p:sldId id="3476" r:id="rId26"/>
    <p:sldId id="261" r:id="rId27"/>
    <p:sldId id="3480" r:id="rId28"/>
    <p:sldId id="3470" r:id="rId29"/>
    <p:sldId id="265" r:id="rId30"/>
    <p:sldId id="3077" r:id="rId31"/>
    <p:sldId id="3777" r:id="rId32"/>
    <p:sldId id="256" r:id="rId33"/>
    <p:sldId id="980" r:id="rId34"/>
    <p:sldId id="3237" r:id="rId35"/>
    <p:sldId id="3809" r:id="rId36"/>
    <p:sldId id="3804" r:id="rId37"/>
    <p:sldId id="3791" r:id="rId38"/>
    <p:sldId id="3786" r:id="rId39"/>
    <p:sldId id="257" r:id="rId40"/>
    <p:sldId id="258" r:id="rId41"/>
    <p:sldId id="266" r:id="rId42"/>
    <p:sldId id="3787" r:id="rId43"/>
    <p:sldId id="260" r:id="rId44"/>
    <p:sldId id="3788" r:id="rId45"/>
    <p:sldId id="3789" r:id="rId46"/>
    <p:sldId id="263" r:id="rId47"/>
    <p:sldId id="264" r:id="rId48"/>
    <p:sldId id="287" r:id="rId49"/>
    <p:sldId id="3942" r:id="rId50"/>
    <p:sldId id="3857" r:id="rId51"/>
    <p:sldId id="3858" r:id="rId52"/>
    <p:sldId id="3946" r:id="rId53"/>
    <p:sldId id="3918" r:id="rId54"/>
    <p:sldId id="3954" r:id="rId55"/>
    <p:sldId id="3956" r:id="rId56"/>
    <p:sldId id="3950" r:id="rId57"/>
    <p:sldId id="3948" r:id="rId58"/>
    <p:sldId id="3952" r:id="rId59"/>
    <p:sldId id="3944" r:id="rId60"/>
    <p:sldId id="3914" r:id="rId61"/>
    <p:sldId id="3940" r:id="rId62"/>
    <p:sldId id="3234" r:id="rId63"/>
  </p:sldIdLst>
  <p:sldSz cx="13004800" cy="9753600"/>
  <p:notesSz cx="7010400" cy="9296400"/>
  <p:embeddedFontLst>
    <p:embeddedFont>
      <p:font typeface="ADLaM Display" panose="02010000000000000000" pitchFamily="2" charset="0"/>
      <p:regular r:id="rId65"/>
    </p:embeddedFont>
    <p:embeddedFont>
      <p:font typeface="Algerian" panose="04020705040A02060702" pitchFamily="82" charset="0"/>
      <p:regular r:id="rId66"/>
    </p:embeddedFont>
    <p:embeddedFont>
      <p:font typeface="Arial Black" panose="020B0A04020102020204" pitchFamily="34" charset="0"/>
      <p:bold r:id="rId67"/>
    </p:embeddedFont>
    <p:embeddedFont>
      <p:font typeface="Arial Nova" panose="020B0504020202020204" pitchFamily="34" charset="0"/>
      <p:regular r:id="rId68"/>
      <p:bold r:id="rId69"/>
      <p:italic r:id="rId70"/>
      <p:boldItalic r:id="rId71"/>
    </p:embeddedFont>
    <p:embeddedFont>
      <p:font typeface="Bogart Bold" panose="020B0604020202020204" charset="0"/>
      <p:regular r:id="rId72"/>
    </p:embeddedFont>
    <p:embeddedFont>
      <p:font typeface="Bookman Old Style" panose="02050604050505020204" pitchFamily="18" charset="0"/>
      <p:regular r:id="rId73"/>
      <p:bold r:id="rId74"/>
      <p:italic r:id="rId75"/>
      <p:boldItalic r:id="rId76"/>
    </p:embeddedFont>
    <p:embeddedFont>
      <p:font typeface="Calisto MT" panose="02040603050505030304" pitchFamily="18" charset="0"/>
      <p:regular r:id="rId77"/>
      <p:bold r:id="rId78"/>
      <p:italic r:id="rId79"/>
      <p:boldItalic r:id="rId80"/>
    </p:embeddedFont>
    <p:embeddedFont>
      <p:font typeface="Cloud" panose="020B0604020202020204" charset="0"/>
      <p:regular r:id="rId81"/>
    </p:embeddedFont>
    <p:embeddedFont>
      <p:font typeface="Consolas" panose="020B0609020204030204" pitchFamily="49" charset="0"/>
      <p:regular r:id="rId82"/>
      <p:bold r:id="rId83"/>
      <p:italic r:id="rId84"/>
      <p:boldItalic r:id="rId85"/>
    </p:embeddedFont>
    <p:embeddedFont>
      <p:font typeface="Franklin Gothic Heavy" panose="020B0903020102020204" pitchFamily="34" charset="0"/>
      <p:regular r:id="rId86"/>
      <p:italic r:id="rId87"/>
    </p:embeddedFont>
    <p:embeddedFont>
      <p:font typeface="Georgia" panose="02040502050405020303" pitchFamily="18" charset="0"/>
      <p:regular r:id="rId88"/>
      <p:bold r:id="rId89"/>
      <p:italic r:id="rId90"/>
      <p:boldItalic r:id="rId91"/>
    </p:embeddedFont>
    <p:embeddedFont>
      <p:font typeface="Gill Sans Nova" panose="020B0602020104020203" pitchFamily="34" charset="0"/>
      <p:regular r:id="rId92"/>
      <p:bold r:id="rId93"/>
      <p:italic r:id="rId94"/>
      <p:boldItalic r:id="rId95"/>
    </p:embeddedFont>
    <p:embeddedFont>
      <p:font typeface="Grandview Display" panose="020B0502040204020203" pitchFamily="34" charset="0"/>
      <p:regular r:id="rId96"/>
      <p:italic r:id="rId97"/>
    </p:embeddedFont>
    <p:embeddedFont>
      <p:font typeface="Modern Love" panose="04090805081005020601" pitchFamily="82" charset="0"/>
      <p:regular r:id="rId98"/>
    </p:embeddedFont>
    <p:embeddedFont>
      <p:font typeface="Rockwell" panose="02060603020205020403" pitchFamily="18" charset="0"/>
      <p:regular r:id="rId99"/>
      <p:bold r:id="rId100"/>
      <p:italic r:id="rId101"/>
      <p:boldItalic r:id="rId102"/>
    </p:embeddedFont>
    <p:embeddedFont>
      <p:font typeface="Segoe Script" panose="030B0504020000000003" pitchFamily="66" charset="0"/>
      <p:regular r:id="rId103"/>
      <p:bold r:id="rId104"/>
    </p:embeddedFont>
    <p:embeddedFont>
      <p:font typeface="The Hand" panose="03070502030502020204" pitchFamily="66" charset="0"/>
      <p:regular r:id="rId105"/>
      <p:bold r:id="rId106"/>
    </p:embeddedFont>
    <p:embeddedFont>
      <p:font typeface="Wingdings 2" panose="05020102010507070707" pitchFamily="18" charset="2"/>
      <p:regular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949AD-49A2-45B1-8000-2339D758215F}" v="1" dt="2025-05-28T21:43:58.992"/>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722"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4.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12" Type="http://schemas.openxmlformats.org/officeDocument/2006/relationships/tableStyles" Target="tableStyles.xml"/><Relationship Id="rId16" Type="http://schemas.openxmlformats.org/officeDocument/2006/relationships/slideMaster" Target="slideMasters/slideMaster9.xml"/><Relationship Id="rId107" Type="http://schemas.openxmlformats.org/officeDocument/2006/relationships/font" Target="fonts/font43.fntdata"/><Relationship Id="rId11" Type="http://schemas.openxmlformats.org/officeDocument/2006/relationships/slideMaster" Target="slideMasters/slideMaster4.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font" Target="fonts/font10.fntdata"/><Relationship Id="rId79" Type="http://schemas.openxmlformats.org/officeDocument/2006/relationships/font" Target="fonts/font15.fntdata"/><Relationship Id="rId102" Type="http://schemas.openxmlformats.org/officeDocument/2006/relationships/font" Target="fonts/font38.fntdata"/><Relationship Id="rId5" Type="http://schemas.openxmlformats.org/officeDocument/2006/relationships/customXml" Target="../customXml/item5.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notesMaster" Target="notesMasters/notesMaster1.xml"/><Relationship Id="rId69" Type="http://schemas.openxmlformats.org/officeDocument/2006/relationships/font" Target="fonts/font5.fntdata"/><Relationship Id="rId113" Type="http://schemas.microsoft.com/office/2016/11/relationships/changesInfo" Target="changesInfos/changesInfo1.xml"/><Relationship Id="rId80" Type="http://schemas.openxmlformats.org/officeDocument/2006/relationships/font" Target="fonts/font16.fntdata"/><Relationship Id="rId85" Type="http://schemas.openxmlformats.org/officeDocument/2006/relationships/font" Target="fonts/font21.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font" Target="fonts/font39.fntdata"/><Relationship Id="rId108" Type="http://schemas.openxmlformats.org/officeDocument/2006/relationships/commentAuthors" Target="commentAuthors.xml"/><Relationship Id="rId54" Type="http://schemas.openxmlformats.org/officeDocument/2006/relationships/slide" Target="slides/slide33.xml"/><Relationship Id="rId70" Type="http://schemas.openxmlformats.org/officeDocument/2006/relationships/font" Target="fonts/font6.fntdata"/><Relationship Id="rId75" Type="http://schemas.openxmlformats.org/officeDocument/2006/relationships/font" Target="fonts/font11.fntdata"/><Relationship Id="rId91" Type="http://schemas.openxmlformats.org/officeDocument/2006/relationships/font" Target="fonts/font27.fntdata"/><Relationship Id="rId96" Type="http://schemas.openxmlformats.org/officeDocument/2006/relationships/font" Target="fonts/font32.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Master" Target="slideMasters/slideMaster8.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font" Target="fonts/font42.fntdata"/><Relationship Id="rId114" Type="http://schemas.microsoft.com/office/2015/10/relationships/revisionInfo" Target="revisionInfo.xml"/><Relationship Id="rId10" Type="http://schemas.openxmlformats.org/officeDocument/2006/relationships/slideMaster" Target="slideMasters/slideMaster3.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99" Type="http://schemas.openxmlformats.org/officeDocument/2006/relationships/font" Target="fonts/font35.fntdata"/><Relationship Id="rId101" Type="http://schemas.openxmlformats.org/officeDocument/2006/relationships/font" Target="fonts/font37.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8.xml"/><Relationship Id="rId109" Type="http://schemas.openxmlformats.org/officeDocument/2006/relationships/presProps" Target="presProps.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font" Target="fonts/font12.fntdata"/><Relationship Id="rId97" Type="http://schemas.openxmlformats.org/officeDocument/2006/relationships/font" Target="fonts/font33.fntdata"/><Relationship Id="rId104" Type="http://schemas.openxmlformats.org/officeDocument/2006/relationships/font" Target="fonts/font40.fntdata"/><Relationship Id="rId7" Type="http://schemas.openxmlformats.org/officeDocument/2006/relationships/customXml" Target="../customXml/item7.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font" Target="fonts/font2.fntdata"/><Relationship Id="rId87" Type="http://schemas.openxmlformats.org/officeDocument/2006/relationships/font" Target="fonts/font23.fntdata"/><Relationship Id="rId110" Type="http://schemas.openxmlformats.org/officeDocument/2006/relationships/viewProps" Target="viewProps.xml"/><Relationship Id="rId61" Type="http://schemas.openxmlformats.org/officeDocument/2006/relationships/slide" Target="slides/slide40.xml"/><Relationship Id="rId82" Type="http://schemas.openxmlformats.org/officeDocument/2006/relationships/font" Target="fonts/font18.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font" Target="fonts/font13.fntdata"/><Relationship Id="rId100" Type="http://schemas.openxmlformats.org/officeDocument/2006/relationships/font" Target="fonts/font36.fntdata"/><Relationship Id="rId105" Type="http://schemas.openxmlformats.org/officeDocument/2006/relationships/font" Target="fonts/font41.fntdata"/><Relationship Id="rId8" Type="http://schemas.openxmlformats.org/officeDocument/2006/relationships/slideMaster" Target="slideMasters/slideMaster1.xml"/><Relationship Id="rId51" Type="http://schemas.openxmlformats.org/officeDocument/2006/relationships/slide" Target="slides/slide30.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font" Target="fonts/font34.fntdata"/><Relationship Id="rId3" Type="http://schemas.openxmlformats.org/officeDocument/2006/relationships/customXml" Target="../customXml/item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font" Target="fonts/font3.fntdata"/><Relationship Id="rId20" Type="http://schemas.openxmlformats.org/officeDocument/2006/relationships/slideMaster" Target="slideMasters/slideMaster13.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font" Target="fonts/font19.fntdata"/><Relationship Id="rId88" Type="http://schemas.openxmlformats.org/officeDocument/2006/relationships/font" Target="fonts/font24.fntdata"/><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Kyryliw" userId="a160673c-e7c2-4eac-ae0d-673ec02e1fb1" providerId="ADAL" clId="{A9CFF803-42F7-466A-A5C9-4DF9CA37713C}"/>
    <pc:docChg chg="delSld">
      <pc:chgData name="Michael Kyryliw" userId="a160673c-e7c2-4eac-ae0d-673ec02e1fb1" providerId="ADAL" clId="{A9CFF803-42F7-466A-A5C9-4DF9CA37713C}" dt="2025-05-29T12:17:12.263" v="1" actId="47"/>
      <pc:docMkLst>
        <pc:docMk/>
      </pc:docMkLst>
      <pc:sldChg chg="del">
        <pc:chgData name="Michael Kyryliw" userId="a160673c-e7c2-4eac-ae0d-673ec02e1fb1" providerId="ADAL" clId="{A9CFF803-42F7-466A-A5C9-4DF9CA37713C}" dt="2025-05-29T12:17:12.263" v="1" actId="47"/>
        <pc:sldMkLst>
          <pc:docMk/>
          <pc:sldMk cId="532762612" sldId="262"/>
        </pc:sldMkLst>
      </pc:sldChg>
      <pc:sldChg chg="del">
        <pc:chgData name="Michael Kyryliw" userId="a160673c-e7c2-4eac-ae0d-673ec02e1fb1" providerId="ADAL" clId="{A9CFF803-42F7-466A-A5C9-4DF9CA37713C}" dt="2025-05-29T12:17:04.408" v="0" actId="47"/>
        <pc:sldMkLst>
          <pc:docMk/>
          <pc:sldMk cId="1022341073" sldId="348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393306-A1A6-401B-A07E-994EE61A795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819C57-6672-4C40-9D04-5DB42B8E64B3}">
      <dgm:prSet/>
      <dgm:spPr/>
      <dgm:t>
        <a:bodyPr/>
        <a:lstStyle/>
        <a:p>
          <a:r>
            <a:rPr lang="en-US"/>
            <a:t>Every classroom has this button.</a:t>
          </a:r>
        </a:p>
      </dgm:t>
    </dgm:pt>
    <dgm:pt modelId="{A4998DDC-4527-482B-A917-0B2264A08D8A}" type="parTrans" cxnId="{56572A3F-4424-40CA-887C-F64C6D907815}">
      <dgm:prSet/>
      <dgm:spPr/>
      <dgm:t>
        <a:bodyPr/>
        <a:lstStyle/>
        <a:p>
          <a:endParaRPr lang="en-US"/>
        </a:p>
      </dgm:t>
    </dgm:pt>
    <dgm:pt modelId="{F96221C9-3F00-4828-B352-C48CC8A32DF6}" type="sibTrans" cxnId="{56572A3F-4424-40CA-887C-F64C6D907815}">
      <dgm:prSet/>
      <dgm:spPr/>
      <dgm:t>
        <a:bodyPr/>
        <a:lstStyle/>
        <a:p>
          <a:endParaRPr lang="en-US"/>
        </a:p>
      </dgm:t>
    </dgm:pt>
    <dgm:pt modelId="{BF569371-524C-4454-BE54-947F115D41E9}">
      <dgm:prSet/>
      <dgm:spPr/>
      <dgm:t>
        <a:bodyPr/>
        <a:lstStyle/>
        <a:p>
          <a:r>
            <a:rPr lang="en-US"/>
            <a:t>In the case of an emergency, push the button ONLY ONCE! </a:t>
          </a:r>
        </a:p>
      </dgm:t>
    </dgm:pt>
    <dgm:pt modelId="{B89C024C-F458-4C0B-9478-60C2E6729EE0}" type="parTrans" cxnId="{41A8023C-6315-4473-9D80-071D41B3230A}">
      <dgm:prSet/>
      <dgm:spPr/>
      <dgm:t>
        <a:bodyPr/>
        <a:lstStyle/>
        <a:p>
          <a:endParaRPr lang="en-US"/>
        </a:p>
      </dgm:t>
    </dgm:pt>
    <dgm:pt modelId="{83BA9005-E67C-442B-970A-B01827D5B035}" type="sibTrans" cxnId="{41A8023C-6315-4473-9D80-071D41B3230A}">
      <dgm:prSet/>
      <dgm:spPr/>
      <dgm:t>
        <a:bodyPr/>
        <a:lstStyle/>
        <a:p>
          <a:endParaRPr lang="en-US"/>
        </a:p>
      </dgm:t>
    </dgm:pt>
    <dgm:pt modelId="{25EB7BA5-C12C-47B1-A4A0-98DFFF878D9A}">
      <dgm:prSet/>
      <dgm:spPr/>
      <dgm:t>
        <a:bodyPr/>
        <a:lstStyle/>
        <a:p>
          <a:r>
            <a:rPr lang="en-US"/>
            <a:t>Dial 101 or 103 for front desk.</a:t>
          </a:r>
        </a:p>
      </dgm:t>
    </dgm:pt>
    <dgm:pt modelId="{02F9109A-880E-4B66-94CD-1F6AF3AE2E07}" type="parTrans" cxnId="{9D1238CB-5501-4DBD-9FAF-A0BC40B7A0F7}">
      <dgm:prSet/>
      <dgm:spPr/>
      <dgm:t>
        <a:bodyPr/>
        <a:lstStyle/>
        <a:p>
          <a:endParaRPr lang="en-US"/>
        </a:p>
      </dgm:t>
    </dgm:pt>
    <dgm:pt modelId="{D61A3657-AF3A-4432-8E42-A0517A51514B}" type="sibTrans" cxnId="{9D1238CB-5501-4DBD-9FAF-A0BC40B7A0F7}">
      <dgm:prSet/>
      <dgm:spPr/>
      <dgm:t>
        <a:bodyPr/>
        <a:lstStyle/>
        <a:p>
          <a:endParaRPr lang="en-US"/>
        </a:p>
      </dgm:t>
    </dgm:pt>
    <dgm:pt modelId="{E0831DFA-55B4-42AB-BF29-62BAE4AA1E36}" type="pres">
      <dgm:prSet presAssocID="{3C393306-A1A6-401B-A07E-994EE61A7956}" presName="linear" presStyleCnt="0">
        <dgm:presLayoutVars>
          <dgm:animLvl val="lvl"/>
          <dgm:resizeHandles val="exact"/>
        </dgm:presLayoutVars>
      </dgm:prSet>
      <dgm:spPr/>
    </dgm:pt>
    <dgm:pt modelId="{BD9A991D-CC28-4EDB-8491-7C4477FCDCE9}" type="pres">
      <dgm:prSet presAssocID="{B6819C57-6672-4C40-9D04-5DB42B8E64B3}" presName="parentText" presStyleLbl="node1" presStyleIdx="0" presStyleCnt="3">
        <dgm:presLayoutVars>
          <dgm:chMax val="0"/>
          <dgm:bulletEnabled val="1"/>
        </dgm:presLayoutVars>
      </dgm:prSet>
      <dgm:spPr/>
    </dgm:pt>
    <dgm:pt modelId="{85F36712-3F4A-408E-9B47-FD9A34977662}" type="pres">
      <dgm:prSet presAssocID="{F96221C9-3F00-4828-B352-C48CC8A32DF6}" presName="spacer" presStyleCnt="0"/>
      <dgm:spPr/>
    </dgm:pt>
    <dgm:pt modelId="{8AB428E9-C387-497F-A1F1-94434AD18630}" type="pres">
      <dgm:prSet presAssocID="{BF569371-524C-4454-BE54-947F115D41E9}" presName="parentText" presStyleLbl="node1" presStyleIdx="1" presStyleCnt="3">
        <dgm:presLayoutVars>
          <dgm:chMax val="0"/>
          <dgm:bulletEnabled val="1"/>
        </dgm:presLayoutVars>
      </dgm:prSet>
      <dgm:spPr/>
    </dgm:pt>
    <dgm:pt modelId="{4D4FC606-EA53-4009-913C-B0FF07B920D7}" type="pres">
      <dgm:prSet presAssocID="{83BA9005-E67C-442B-970A-B01827D5B035}" presName="spacer" presStyleCnt="0"/>
      <dgm:spPr/>
    </dgm:pt>
    <dgm:pt modelId="{A4E9197F-5BCD-42DF-9824-2D04B66FAF62}" type="pres">
      <dgm:prSet presAssocID="{25EB7BA5-C12C-47B1-A4A0-98DFFF878D9A}" presName="parentText" presStyleLbl="node1" presStyleIdx="2" presStyleCnt="3">
        <dgm:presLayoutVars>
          <dgm:chMax val="0"/>
          <dgm:bulletEnabled val="1"/>
        </dgm:presLayoutVars>
      </dgm:prSet>
      <dgm:spPr/>
    </dgm:pt>
  </dgm:ptLst>
  <dgm:cxnLst>
    <dgm:cxn modelId="{CB435603-437F-4C65-8B19-045D9AA69249}" type="presOf" srcId="{25EB7BA5-C12C-47B1-A4A0-98DFFF878D9A}" destId="{A4E9197F-5BCD-42DF-9824-2D04B66FAF62}" srcOrd="0" destOrd="0" presId="urn:microsoft.com/office/officeart/2005/8/layout/vList2"/>
    <dgm:cxn modelId="{41A8023C-6315-4473-9D80-071D41B3230A}" srcId="{3C393306-A1A6-401B-A07E-994EE61A7956}" destId="{BF569371-524C-4454-BE54-947F115D41E9}" srcOrd="1" destOrd="0" parTransId="{B89C024C-F458-4C0B-9478-60C2E6729EE0}" sibTransId="{83BA9005-E67C-442B-970A-B01827D5B035}"/>
    <dgm:cxn modelId="{56572A3F-4424-40CA-887C-F64C6D907815}" srcId="{3C393306-A1A6-401B-A07E-994EE61A7956}" destId="{B6819C57-6672-4C40-9D04-5DB42B8E64B3}" srcOrd="0" destOrd="0" parTransId="{A4998DDC-4527-482B-A917-0B2264A08D8A}" sibTransId="{F96221C9-3F00-4828-B352-C48CC8A32DF6}"/>
    <dgm:cxn modelId="{DCD39477-1426-419F-B5E7-EDA2FDDF97EC}" type="presOf" srcId="{BF569371-524C-4454-BE54-947F115D41E9}" destId="{8AB428E9-C387-497F-A1F1-94434AD18630}" srcOrd="0" destOrd="0" presId="urn:microsoft.com/office/officeart/2005/8/layout/vList2"/>
    <dgm:cxn modelId="{AE175985-C2EC-4143-BDB7-07CC6DA18283}" type="presOf" srcId="{B6819C57-6672-4C40-9D04-5DB42B8E64B3}" destId="{BD9A991D-CC28-4EDB-8491-7C4477FCDCE9}" srcOrd="0" destOrd="0" presId="urn:microsoft.com/office/officeart/2005/8/layout/vList2"/>
    <dgm:cxn modelId="{9D1238CB-5501-4DBD-9FAF-A0BC40B7A0F7}" srcId="{3C393306-A1A6-401B-A07E-994EE61A7956}" destId="{25EB7BA5-C12C-47B1-A4A0-98DFFF878D9A}" srcOrd="2" destOrd="0" parTransId="{02F9109A-880E-4B66-94CD-1F6AF3AE2E07}" sibTransId="{D61A3657-AF3A-4432-8E42-A0517A51514B}"/>
    <dgm:cxn modelId="{04E2B6F3-9E90-422A-9B7D-78B6A4BD2978}" type="presOf" srcId="{3C393306-A1A6-401B-A07E-994EE61A7956}" destId="{E0831DFA-55B4-42AB-BF29-62BAE4AA1E36}" srcOrd="0" destOrd="0" presId="urn:microsoft.com/office/officeart/2005/8/layout/vList2"/>
    <dgm:cxn modelId="{323840D6-DEA2-4CF5-A19B-0310CF55D061}" type="presParOf" srcId="{E0831DFA-55B4-42AB-BF29-62BAE4AA1E36}" destId="{BD9A991D-CC28-4EDB-8491-7C4477FCDCE9}" srcOrd="0" destOrd="0" presId="urn:microsoft.com/office/officeart/2005/8/layout/vList2"/>
    <dgm:cxn modelId="{3B5E9C12-178C-4FDF-A58B-5C0F92512C6E}" type="presParOf" srcId="{E0831DFA-55B4-42AB-BF29-62BAE4AA1E36}" destId="{85F36712-3F4A-408E-9B47-FD9A34977662}" srcOrd="1" destOrd="0" presId="urn:microsoft.com/office/officeart/2005/8/layout/vList2"/>
    <dgm:cxn modelId="{EC924EA3-CB70-4A56-B6F4-0EA2D365AEB8}" type="presParOf" srcId="{E0831DFA-55B4-42AB-BF29-62BAE4AA1E36}" destId="{8AB428E9-C387-497F-A1F1-94434AD18630}" srcOrd="2" destOrd="0" presId="urn:microsoft.com/office/officeart/2005/8/layout/vList2"/>
    <dgm:cxn modelId="{F9EBD28C-8F48-4589-B472-1B086DBF7941}" type="presParOf" srcId="{E0831DFA-55B4-42AB-BF29-62BAE4AA1E36}" destId="{4D4FC606-EA53-4009-913C-B0FF07B920D7}" srcOrd="3" destOrd="0" presId="urn:microsoft.com/office/officeart/2005/8/layout/vList2"/>
    <dgm:cxn modelId="{274F68BB-5B76-4C00-B6B2-CFA192608980}" type="presParOf" srcId="{E0831DFA-55B4-42AB-BF29-62BAE4AA1E36}" destId="{A4E9197F-5BCD-42DF-9824-2D04B66FAF6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A991D-CC28-4EDB-8491-7C4477FCDCE9}">
      <dsp:nvSpPr>
        <dsp:cNvPr id="0" name=""/>
        <dsp:cNvSpPr/>
      </dsp:nvSpPr>
      <dsp:spPr>
        <a:xfrm>
          <a:off x="0" y="995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Every classroom has this button.</a:t>
          </a:r>
        </a:p>
      </dsp:txBody>
      <dsp:txXfrm>
        <a:off x="31185" y="130692"/>
        <a:ext cx="8579996" cy="576450"/>
      </dsp:txXfrm>
    </dsp:sp>
    <dsp:sp modelId="{8AB428E9-C387-497F-A1F1-94434AD18630}">
      <dsp:nvSpPr>
        <dsp:cNvPr id="0" name=""/>
        <dsp:cNvSpPr/>
      </dsp:nvSpPr>
      <dsp:spPr>
        <a:xfrm>
          <a:off x="0" y="8132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In the case of an emergency, push the button ONLY ONCE! </a:t>
          </a:r>
        </a:p>
      </dsp:txBody>
      <dsp:txXfrm>
        <a:off x="31185" y="844392"/>
        <a:ext cx="8579996" cy="576450"/>
      </dsp:txXfrm>
    </dsp:sp>
    <dsp:sp modelId="{A4E9197F-5BCD-42DF-9824-2D04B66FAF62}">
      <dsp:nvSpPr>
        <dsp:cNvPr id="0" name=""/>
        <dsp:cNvSpPr/>
      </dsp:nvSpPr>
      <dsp:spPr>
        <a:xfrm>
          <a:off x="0" y="1526907"/>
          <a:ext cx="8642366"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Dial 101 or 103 for front desk.</a:t>
          </a:r>
        </a:p>
      </dsp:txBody>
      <dsp:txXfrm>
        <a:off x="31185" y="1558092"/>
        <a:ext cx="8579996" cy="5764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5/29/2025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5/29/2025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5/29/2025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5/29/2025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5/29/2025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5/29/2025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5/29/2025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F77EF5E7-2E26-44CC-9CC7-ADA53D36DF5A}"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8545493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21687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7EF5E7-2E26-44CC-9CC7-ADA53D36DF5A}"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78386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7EF5E7-2E26-44CC-9CC7-ADA53D36DF5A}"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63703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7EF5E7-2E26-44CC-9CC7-ADA53D36DF5A}"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16234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7EF5E7-2E26-44CC-9CC7-ADA53D36DF5A}"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258385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EF5E7-2E26-44CC-9CC7-ADA53D36DF5A}"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415990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9336837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F77EF5E7-2E26-44CC-9CC7-ADA53D36DF5A}"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191036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23570904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7EF5E7-2E26-44CC-9CC7-ADA53D36DF5A}"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A66A46-8773-49E6-8607-1A77999DE42F}" type="slidenum">
              <a:rPr lang="en-US" smtClean="0"/>
              <a:t>‹#›</a:t>
            </a:fld>
            <a:endParaRPr lang="en-US"/>
          </a:p>
        </p:txBody>
      </p:sp>
    </p:spTree>
    <p:extLst>
      <p:ext uri="{BB962C8B-B14F-4D97-AF65-F5344CB8AC3E}">
        <p14:creationId xmlns:p14="http://schemas.microsoft.com/office/powerpoint/2010/main" val="150124742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520520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5651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84032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42357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21061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09116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661023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27222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24297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03692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714626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1892" y="2885656"/>
            <a:ext cx="11241437" cy="1991145"/>
          </a:xfrm>
        </p:spPr>
        <p:txBody>
          <a:bodyPr/>
          <a:lstStyle/>
          <a:p>
            <a:r>
              <a:rPr lang="en-US"/>
              <a:t>Click to edit Master title style</a:t>
            </a:r>
          </a:p>
        </p:txBody>
      </p:sp>
      <p:sp>
        <p:nvSpPr>
          <p:cNvPr id="3" name="Subtitle 2"/>
          <p:cNvSpPr>
            <a:spLocks noGrp="1"/>
          </p:cNvSpPr>
          <p:nvPr>
            <p:ph type="subTitle" idx="1"/>
          </p:nvPr>
        </p:nvSpPr>
        <p:spPr>
          <a:xfrm>
            <a:off x="1983783" y="5263848"/>
            <a:ext cx="9257654" cy="2373892"/>
          </a:xfrm>
        </p:spPr>
        <p:txBody>
          <a:bodyPr/>
          <a:lstStyle>
            <a:lvl1pPr marL="0" indent="0" algn="ctr">
              <a:buNone/>
              <a:defRPr>
                <a:solidFill>
                  <a:schemeClr val="tx1">
                    <a:tint val="75000"/>
                  </a:schemeClr>
                </a:solidFill>
              </a:defRPr>
            </a:lvl1pPr>
            <a:lvl2pPr marL="619277" indent="0" algn="ctr">
              <a:buNone/>
              <a:defRPr>
                <a:solidFill>
                  <a:schemeClr val="tx1">
                    <a:tint val="75000"/>
                  </a:schemeClr>
                </a:solidFill>
              </a:defRPr>
            </a:lvl2pPr>
            <a:lvl3pPr marL="1238555" indent="0" algn="ctr">
              <a:buNone/>
              <a:defRPr>
                <a:solidFill>
                  <a:schemeClr val="tx1">
                    <a:tint val="75000"/>
                  </a:schemeClr>
                </a:solidFill>
              </a:defRPr>
            </a:lvl3pPr>
            <a:lvl4pPr marL="1857832" indent="0" algn="ctr">
              <a:buNone/>
              <a:defRPr>
                <a:solidFill>
                  <a:schemeClr val="tx1">
                    <a:tint val="75000"/>
                  </a:schemeClr>
                </a:solidFill>
              </a:defRPr>
            </a:lvl4pPr>
            <a:lvl5pPr marL="2477110" indent="0" algn="ctr">
              <a:buNone/>
              <a:defRPr>
                <a:solidFill>
                  <a:schemeClr val="tx1">
                    <a:tint val="75000"/>
                  </a:schemeClr>
                </a:solidFill>
              </a:defRPr>
            </a:lvl5pPr>
            <a:lvl6pPr marL="3096387" indent="0" algn="ctr">
              <a:buNone/>
              <a:defRPr>
                <a:solidFill>
                  <a:schemeClr val="tx1">
                    <a:tint val="75000"/>
                  </a:schemeClr>
                </a:solidFill>
              </a:defRPr>
            </a:lvl6pPr>
            <a:lvl7pPr marL="3715664" indent="0" algn="ctr">
              <a:buNone/>
              <a:defRPr>
                <a:solidFill>
                  <a:schemeClr val="tx1">
                    <a:tint val="75000"/>
                  </a:schemeClr>
                </a:solidFill>
              </a:defRPr>
            </a:lvl7pPr>
            <a:lvl8pPr marL="4334942" indent="0" algn="ctr">
              <a:buNone/>
              <a:defRPr>
                <a:solidFill>
                  <a:schemeClr val="tx1">
                    <a:tint val="75000"/>
                  </a:schemeClr>
                </a:solidFill>
              </a:defRPr>
            </a:lvl8pPr>
            <a:lvl9pPr marL="49542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2501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87898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44701" y="5969135"/>
            <a:ext cx="11241437" cy="1844927"/>
          </a:xfrm>
        </p:spPr>
        <p:txBody>
          <a:bodyPr anchor="t"/>
          <a:lstStyle>
            <a:lvl1pPr algn="l">
              <a:defRPr sz="5418" b="1" cap="all"/>
            </a:lvl1pPr>
          </a:lstStyle>
          <a:p>
            <a:r>
              <a:rPr lang="en-US"/>
              <a:t>Click to edit Master title style</a:t>
            </a:r>
          </a:p>
        </p:txBody>
      </p:sp>
      <p:sp>
        <p:nvSpPr>
          <p:cNvPr id="3" name="Text Placeholder 2"/>
          <p:cNvSpPr>
            <a:spLocks noGrp="1"/>
          </p:cNvSpPr>
          <p:nvPr>
            <p:ph type="body" idx="1"/>
          </p:nvPr>
        </p:nvSpPr>
        <p:spPr>
          <a:xfrm>
            <a:off x="1044701" y="3937136"/>
            <a:ext cx="11241437" cy="2031999"/>
          </a:xfrm>
        </p:spPr>
        <p:txBody>
          <a:bodyPr anchor="b"/>
          <a:lstStyle>
            <a:lvl1pPr marL="0" indent="0">
              <a:buNone/>
              <a:defRPr sz="2709">
                <a:solidFill>
                  <a:schemeClr val="tx1">
                    <a:tint val="75000"/>
                  </a:schemeClr>
                </a:solidFill>
              </a:defRPr>
            </a:lvl1pPr>
            <a:lvl2pPr marL="619277" indent="0">
              <a:buNone/>
              <a:defRPr sz="2438">
                <a:solidFill>
                  <a:schemeClr val="tx1">
                    <a:tint val="75000"/>
                  </a:schemeClr>
                </a:solidFill>
              </a:defRPr>
            </a:lvl2pPr>
            <a:lvl3pPr marL="1238555" indent="0">
              <a:buNone/>
              <a:defRPr sz="2167">
                <a:solidFill>
                  <a:schemeClr val="tx1">
                    <a:tint val="75000"/>
                  </a:schemeClr>
                </a:solidFill>
              </a:defRPr>
            </a:lvl3pPr>
            <a:lvl4pPr marL="1857832" indent="0">
              <a:buNone/>
              <a:defRPr sz="1896">
                <a:solidFill>
                  <a:schemeClr val="tx1">
                    <a:tint val="75000"/>
                  </a:schemeClr>
                </a:solidFill>
              </a:defRPr>
            </a:lvl4pPr>
            <a:lvl5pPr marL="2477110" indent="0">
              <a:buNone/>
              <a:defRPr sz="1896">
                <a:solidFill>
                  <a:schemeClr val="tx1">
                    <a:tint val="75000"/>
                  </a:schemeClr>
                </a:solidFill>
              </a:defRPr>
            </a:lvl5pPr>
            <a:lvl6pPr marL="3096387" indent="0">
              <a:buNone/>
              <a:defRPr sz="1896">
                <a:solidFill>
                  <a:schemeClr val="tx1">
                    <a:tint val="75000"/>
                  </a:schemeClr>
                </a:solidFill>
              </a:defRPr>
            </a:lvl6pPr>
            <a:lvl7pPr marL="3715664" indent="0">
              <a:buNone/>
              <a:defRPr sz="1896">
                <a:solidFill>
                  <a:schemeClr val="tx1">
                    <a:tint val="75000"/>
                  </a:schemeClr>
                </a:solidFill>
              </a:defRPr>
            </a:lvl7pPr>
            <a:lvl8pPr marL="4334942" indent="0">
              <a:buNone/>
              <a:defRPr sz="1896">
                <a:solidFill>
                  <a:schemeClr val="tx1">
                    <a:tint val="75000"/>
                  </a:schemeClr>
                </a:solidFill>
              </a:defRPr>
            </a:lvl8pPr>
            <a:lvl9pPr marL="4954219" indent="0">
              <a:buNone/>
              <a:defRPr sz="18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6634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261"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22820" y="2167467"/>
            <a:ext cx="5841139" cy="6130405"/>
          </a:xfrm>
        </p:spPr>
        <p:txBody>
          <a:bodyPr/>
          <a:lstStyle>
            <a:lvl1pPr>
              <a:defRPr sz="3793"/>
            </a:lvl1pPr>
            <a:lvl2pPr>
              <a:defRPr sz="3251"/>
            </a:lvl2pPr>
            <a:lvl3pPr>
              <a:defRPr sz="2709"/>
            </a:lvl3pPr>
            <a:lvl4pPr>
              <a:defRPr sz="2438"/>
            </a:lvl4pPr>
            <a:lvl5pPr>
              <a:defRPr sz="2438"/>
            </a:lvl5pPr>
            <a:lvl6pPr>
              <a:defRPr sz="2438"/>
            </a:lvl6pPr>
            <a:lvl7pPr>
              <a:defRPr sz="2438"/>
            </a:lvl7pPr>
            <a:lvl8pPr>
              <a:defRPr sz="2438"/>
            </a:lvl8pPr>
            <a:lvl9pPr>
              <a:defRPr sz="24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4936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61261" y="2079306"/>
            <a:ext cx="5843436"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4" name="Content Placeholder 3"/>
          <p:cNvSpPr>
            <a:spLocks noGrp="1"/>
          </p:cNvSpPr>
          <p:nvPr>
            <p:ph sz="half" idx="2"/>
          </p:nvPr>
        </p:nvSpPr>
        <p:spPr>
          <a:xfrm>
            <a:off x="661261" y="2945863"/>
            <a:ext cx="5843436"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8229" y="2079306"/>
            <a:ext cx="5845731" cy="866556"/>
          </a:xfrm>
        </p:spPr>
        <p:txBody>
          <a:bodyPr anchor="b"/>
          <a:lstStyle>
            <a:lvl1pPr marL="0" indent="0">
              <a:buNone/>
              <a:defRPr sz="3251" b="1"/>
            </a:lvl1pPr>
            <a:lvl2pPr marL="619277" indent="0">
              <a:buNone/>
              <a:defRPr sz="2709" b="1"/>
            </a:lvl2pPr>
            <a:lvl3pPr marL="1238555" indent="0">
              <a:buNone/>
              <a:defRPr sz="2438" b="1"/>
            </a:lvl3pPr>
            <a:lvl4pPr marL="1857832" indent="0">
              <a:buNone/>
              <a:defRPr sz="2167" b="1"/>
            </a:lvl4pPr>
            <a:lvl5pPr marL="2477110" indent="0">
              <a:buNone/>
              <a:defRPr sz="2167" b="1"/>
            </a:lvl5pPr>
            <a:lvl6pPr marL="3096387" indent="0">
              <a:buNone/>
              <a:defRPr sz="2167" b="1"/>
            </a:lvl6pPr>
            <a:lvl7pPr marL="3715664" indent="0">
              <a:buNone/>
              <a:defRPr sz="2167" b="1"/>
            </a:lvl7pPr>
            <a:lvl8pPr marL="4334942" indent="0">
              <a:buNone/>
              <a:defRPr sz="2167" b="1"/>
            </a:lvl8pPr>
            <a:lvl9pPr marL="4954219" indent="0">
              <a:buNone/>
              <a:defRPr sz="2167" b="1"/>
            </a:lvl9pPr>
          </a:lstStyle>
          <a:p>
            <a:pPr lvl="0"/>
            <a:r>
              <a:rPr lang="en-US"/>
              <a:t>Click to edit Master text styles</a:t>
            </a:r>
          </a:p>
        </p:txBody>
      </p:sp>
      <p:sp>
        <p:nvSpPr>
          <p:cNvPr id="6" name="Content Placeholder 5"/>
          <p:cNvSpPr>
            <a:spLocks noGrp="1"/>
          </p:cNvSpPr>
          <p:nvPr>
            <p:ph sz="quarter" idx="4"/>
          </p:nvPr>
        </p:nvSpPr>
        <p:spPr>
          <a:xfrm>
            <a:off x="6718229" y="2945863"/>
            <a:ext cx="5845731" cy="5352009"/>
          </a:xfrm>
        </p:spPr>
        <p:txBody>
          <a:bodyPr/>
          <a:lstStyle>
            <a:lvl1pPr>
              <a:defRPr sz="3251"/>
            </a:lvl1pPr>
            <a:lvl2pPr>
              <a:defRPr sz="2709"/>
            </a:lvl2pPr>
            <a:lvl3pPr>
              <a:defRPr sz="2438"/>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4933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445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00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1262" y="369845"/>
            <a:ext cx="4351006" cy="1573994"/>
          </a:xfrm>
        </p:spPr>
        <p:txBody>
          <a:bodyPr anchor="b"/>
          <a:lstStyle>
            <a:lvl1pPr algn="l">
              <a:defRPr sz="2709" b="1"/>
            </a:lvl1pPr>
          </a:lstStyle>
          <a:p>
            <a:r>
              <a:rPr lang="en-US"/>
              <a:t>Click to edit Master title style</a:t>
            </a:r>
          </a:p>
        </p:txBody>
      </p:sp>
      <p:sp>
        <p:nvSpPr>
          <p:cNvPr id="3" name="Content Placeholder 2"/>
          <p:cNvSpPr>
            <a:spLocks noGrp="1"/>
          </p:cNvSpPr>
          <p:nvPr>
            <p:ph idx="1"/>
          </p:nvPr>
        </p:nvSpPr>
        <p:spPr>
          <a:xfrm>
            <a:off x="5170694" y="369846"/>
            <a:ext cx="7393266" cy="7928026"/>
          </a:xfrm>
        </p:spPr>
        <p:txBody>
          <a:bodyPr/>
          <a:lstStyle>
            <a:lvl1pPr>
              <a:defRPr sz="4334"/>
            </a:lvl1pPr>
            <a:lvl2pPr>
              <a:defRPr sz="3793"/>
            </a:lvl2pPr>
            <a:lvl3pPr>
              <a:defRPr sz="3251"/>
            </a:lvl3pPr>
            <a:lvl4pPr>
              <a:defRPr sz="2709"/>
            </a:lvl4pPr>
            <a:lvl5pPr>
              <a:defRPr sz="2709"/>
            </a:lvl5pPr>
            <a:lvl6pPr>
              <a:defRPr sz="2709"/>
            </a:lvl6pPr>
            <a:lvl7pPr>
              <a:defRPr sz="2709"/>
            </a:lvl7pPr>
            <a:lvl8pPr>
              <a:defRPr sz="2709"/>
            </a:lvl8pPr>
            <a:lvl9pPr>
              <a:defRPr sz="27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1262" y="1943840"/>
            <a:ext cx="4351006" cy="6354032"/>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0522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92236" y="6502400"/>
            <a:ext cx="7935132" cy="767645"/>
          </a:xfrm>
        </p:spPr>
        <p:txBody>
          <a:bodyPr anchor="b"/>
          <a:lstStyle>
            <a:lvl1pPr algn="l">
              <a:defRPr sz="2709" b="1"/>
            </a:lvl1pPr>
          </a:lstStyle>
          <a:p>
            <a:r>
              <a:rPr lang="en-US"/>
              <a:t>Click to edit Master title style</a:t>
            </a:r>
          </a:p>
        </p:txBody>
      </p:sp>
      <p:sp>
        <p:nvSpPr>
          <p:cNvPr id="3" name="Picture Placeholder 2"/>
          <p:cNvSpPr>
            <a:spLocks noGrp="1"/>
          </p:cNvSpPr>
          <p:nvPr>
            <p:ph type="pic" idx="1"/>
          </p:nvPr>
        </p:nvSpPr>
        <p:spPr>
          <a:xfrm>
            <a:off x="2592236" y="830002"/>
            <a:ext cx="7935132" cy="5573486"/>
          </a:xfrm>
        </p:spPr>
        <p:txBody>
          <a:bodyPr/>
          <a:lstStyle>
            <a:lvl1pPr marL="0" indent="0">
              <a:buNone/>
              <a:defRPr sz="4334"/>
            </a:lvl1pPr>
            <a:lvl2pPr marL="619277" indent="0">
              <a:buNone/>
              <a:defRPr sz="3793"/>
            </a:lvl2pPr>
            <a:lvl3pPr marL="1238555" indent="0">
              <a:buNone/>
              <a:defRPr sz="3251"/>
            </a:lvl3pPr>
            <a:lvl4pPr marL="1857832" indent="0">
              <a:buNone/>
              <a:defRPr sz="2709"/>
            </a:lvl4pPr>
            <a:lvl5pPr marL="2477110" indent="0">
              <a:buNone/>
              <a:defRPr sz="2709"/>
            </a:lvl5pPr>
            <a:lvl6pPr marL="3096387" indent="0">
              <a:buNone/>
              <a:defRPr sz="2709"/>
            </a:lvl6pPr>
            <a:lvl7pPr marL="3715664" indent="0">
              <a:buNone/>
              <a:defRPr sz="2709"/>
            </a:lvl7pPr>
            <a:lvl8pPr marL="4334942" indent="0">
              <a:buNone/>
              <a:defRPr sz="2709"/>
            </a:lvl8pPr>
            <a:lvl9pPr marL="4954219" indent="0">
              <a:buNone/>
              <a:defRPr sz="2709"/>
            </a:lvl9pPr>
          </a:lstStyle>
          <a:p>
            <a:endParaRPr lang="en-US"/>
          </a:p>
        </p:txBody>
      </p:sp>
      <p:sp>
        <p:nvSpPr>
          <p:cNvPr id="4" name="Text Placeholder 3"/>
          <p:cNvSpPr>
            <a:spLocks noGrp="1"/>
          </p:cNvSpPr>
          <p:nvPr>
            <p:ph type="body" sz="half" idx="2"/>
          </p:nvPr>
        </p:nvSpPr>
        <p:spPr>
          <a:xfrm>
            <a:off x="2592236" y="7270045"/>
            <a:ext cx="7935132" cy="1090183"/>
          </a:xfrm>
        </p:spPr>
        <p:txBody>
          <a:bodyPr/>
          <a:lstStyle>
            <a:lvl1pPr marL="0" indent="0">
              <a:buNone/>
              <a:defRPr sz="1896"/>
            </a:lvl1pPr>
            <a:lvl2pPr marL="619277" indent="0">
              <a:buNone/>
              <a:defRPr sz="1625"/>
            </a:lvl2pPr>
            <a:lvl3pPr marL="1238555" indent="0">
              <a:buNone/>
              <a:defRPr sz="1355"/>
            </a:lvl3pPr>
            <a:lvl4pPr marL="1857832" indent="0">
              <a:buNone/>
              <a:defRPr sz="1219"/>
            </a:lvl4pPr>
            <a:lvl5pPr marL="2477110" indent="0">
              <a:buNone/>
              <a:defRPr sz="1219"/>
            </a:lvl5pPr>
            <a:lvl6pPr marL="3096387" indent="0">
              <a:buNone/>
              <a:defRPr sz="1219"/>
            </a:lvl6pPr>
            <a:lvl7pPr marL="3715664" indent="0">
              <a:buNone/>
              <a:defRPr sz="1219"/>
            </a:lvl7pPr>
            <a:lvl8pPr marL="4334942" indent="0">
              <a:buNone/>
              <a:defRPr sz="1219"/>
            </a:lvl8pPr>
            <a:lvl9pPr marL="4954219" indent="0">
              <a:buNone/>
              <a:defRPr sz="121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07088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2011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8285" y="371997"/>
            <a:ext cx="2975675" cy="7925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261" y="371997"/>
            <a:ext cx="8706603" cy="7925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9909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7680" y="2019959"/>
            <a:ext cx="5527040" cy="1393801"/>
          </a:xfrm>
        </p:spPr>
        <p:txBody>
          <a:bodyPr/>
          <a:lstStyle/>
          <a:p>
            <a:r>
              <a:rPr lang="en-US"/>
              <a:t>Click to edit Master title style</a:t>
            </a:r>
          </a:p>
        </p:txBody>
      </p:sp>
      <p:sp>
        <p:nvSpPr>
          <p:cNvPr id="3" name="Subtitle 2"/>
          <p:cNvSpPr>
            <a:spLocks noGrp="1"/>
          </p:cNvSpPr>
          <p:nvPr>
            <p:ph type="subTitle" idx="1"/>
          </p:nvPr>
        </p:nvSpPr>
        <p:spPr>
          <a:xfrm>
            <a:off x="975360" y="3684694"/>
            <a:ext cx="4551680" cy="1661724"/>
          </a:xfrm>
        </p:spPr>
        <p:txBody>
          <a:bodyPr/>
          <a:lstStyle>
            <a:lvl1pPr marL="0" indent="0" algn="ctr">
              <a:buNone/>
              <a:defRPr>
                <a:solidFill>
                  <a:schemeClr val="tx1">
                    <a:tint val="75000"/>
                  </a:schemeClr>
                </a:solidFill>
              </a:defRPr>
            </a:lvl1pPr>
            <a:lvl2pPr marL="325115" indent="0" algn="ctr">
              <a:buNone/>
              <a:defRPr>
                <a:solidFill>
                  <a:schemeClr val="tx1">
                    <a:tint val="75000"/>
                  </a:schemeClr>
                </a:solidFill>
              </a:defRPr>
            </a:lvl2pPr>
            <a:lvl3pPr marL="650230" indent="0" algn="ctr">
              <a:buNone/>
              <a:defRPr>
                <a:solidFill>
                  <a:schemeClr val="tx1">
                    <a:tint val="75000"/>
                  </a:schemeClr>
                </a:solidFill>
              </a:defRPr>
            </a:lvl3pPr>
            <a:lvl4pPr marL="975345" indent="0" algn="ctr">
              <a:buNone/>
              <a:defRPr>
                <a:solidFill>
                  <a:schemeClr val="tx1">
                    <a:tint val="75000"/>
                  </a:schemeClr>
                </a:solidFill>
              </a:defRPr>
            </a:lvl4pPr>
            <a:lvl5pPr marL="1300460" indent="0" algn="ctr">
              <a:buNone/>
              <a:defRPr>
                <a:solidFill>
                  <a:schemeClr val="tx1">
                    <a:tint val="75000"/>
                  </a:schemeClr>
                </a:solidFill>
              </a:defRPr>
            </a:lvl5pPr>
            <a:lvl6pPr marL="1625575" indent="0" algn="ctr">
              <a:buNone/>
              <a:defRPr>
                <a:solidFill>
                  <a:schemeClr val="tx1">
                    <a:tint val="75000"/>
                  </a:schemeClr>
                </a:solidFill>
              </a:defRPr>
            </a:lvl6pPr>
            <a:lvl7pPr marL="1950690" indent="0" algn="ctr">
              <a:buNone/>
              <a:defRPr>
                <a:solidFill>
                  <a:schemeClr val="tx1">
                    <a:tint val="75000"/>
                  </a:schemeClr>
                </a:solidFill>
              </a:defRPr>
            </a:lvl7pPr>
            <a:lvl8pPr marL="2275804" indent="0" algn="ctr">
              <a:buNone/>
              <a:defRPr>
                <a:solidFill>
                  <a:schemeClr val="tx1">
                    <a:tint val="75000"/>
                  </a:schemeClr>
                </a:solidFill>
              </a:defRPr>
            </a:lvl8pPr>
            <a:lvl9pPr marL="260091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2207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5941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645" y="4178394"/>
            <a:ext cx="5527040" cy="1291449"/>
          </a:xfrm>
        </p:spPr>
        <p:txBody>
          <a:bodyPr anchor="t"/>
          <a:lstStyle>
            <a:lvl1pPr algn="l">
              <a:defRPr sz="2844" b="1" cap="all"/>
            </a:lvl1pPr>
          </a:lstStyle>
          <a:p>
            <a:r>
              <a:rPr lang="en-US"/>
              <a:t>Click to edit Master title style</a:t>
            </a:r>
          </a:p>
        </p:txBody>
      </p:sp>
      <p:sp>
        <p:nvSpPr>
          <p:cNvPr id="3" name="Text Placeholder 2"/>
          <p:cNvSpPr>
            <a:spLocks noGrp="1"/>
          </p:cNvSpPr>
          <p:nvPr>
            <p:ph type="body" idx="1"/>
          </p:nvPr>
        </p:nvSpPr>
        <p:spPr>
          <a:xfrm>
            <a:off x="513645" y="2755995"/>
            <a:ext cx="5527040" cy="1422400"/>
          </a:xfrm>
        </p:spPr>
        <p:txBody>
          <a:bodyPr anchor="b"/>
          <a:lstStyle>
            <a:lvl1pPr marL="0" indent="0">
              <a:buNone/>
              <a:defRPr sz="1422">
                <a:solidFill>
                  <a:schemeClr val="tx1">
                    <a:tint val="75000"/>
                  </a:schemeClr>
                </a:solidFill>
              </a:defRPr>
            </a:lvl1pPr>
            <a:lvl2pPr marL="325115" indent="0">
              <a:buNone/>
              <a:defRPr sz="1280">
                <a:solidFill>
                  <a:schemeClr val="tx1">
                    <a:tint val="75000"/>
                  </a:schemeClr>
                </a:solidFill>
              </a:defRPr>
            </a:lvl2pPr>
            <a:lvl3pPr marL="650230" indent="0">
              <a:buNone/>
              <a:defRPr sz="1138">
                <a:solidFill>
                  <a:schemeClr val="tx1">
                    <a:tint val="75000"/>
                  </a:schemeClr>
                </a:solidFill>
              </a:defRPr>
            </a:lvl3pPr>
            <a:lvl4pPr marL="975345" indent="0">
              <a:buNone/>
              <a:defRPr sz="996">
                <a:solidFill>
                  <a:schemeClr val="tx1">
                    <a:tint val="75000"/>
                  </a:schemeClr>
                </a:solidFill>
              </a:defRPr>
            </a:lvl4pPr>
            <a:lvl5pPr marL="1300460" indent="0">
              <a:buNone/>
              <a:defRPr sz="996">
                <a:solidFill>
                  <a:schemeClr val="tx1">
                    <a:tint val="75000"/>
                  </a:schemeClr>
                </a:solidFill>
              </a:defRPr>
            </a:lvl5pPr>
            <a:lvl6pPr marL="1625575" indent="0">
              <a:buNone/>
              <a:defRPr sz="996">
                <a:solidFill>
                  <a:schemeClr val="tx1">
                    <a:tint val="75000"/>
                  </a:schemeClr>
                </a:solidFill>
              </a:defRPr>
            </a:lvl6pPr>
            <a:lvl7pPr marL="1950690" indent="0">
              <a:buNone/>
              <a:defRPr sz="996">
                <a:solidFill>
                  <a:schemeClr val="tx1">
                    <a:tint val="75000"/>
                  </a:schemeClr>
                </a:solidFill>
              </a:defRPr>
            </a:lvl7pPr>
            <a:lvl8pPr marL="2275804" indent="0">
              <a:buNone/>
              <a:defRPr sz="996">
                <a:solidFill>
                  <a:schemeClr val="tx1">
                    <a:tint val="75000"/>
                  </a:schemeClr>
                </a:solidFill>
              </a:defRPr>
            </a:lvl8pPr>
            <a:lvl9pPr marL="2600919" indent="0">
              <a:buNone/>
              <a:defRPr sz="9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41176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5120"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05387" y="1517227"/>
            <a:ext cx="2871893" cy="4291283"/>
          </a:xfrm>
        </p:spPr>
        <p:txBody>
          <a:bodyPr/>
          <a:lstStyle>
            <a:lvl1pPr>
              <a:defRPr sz="1991"/>
            </a:lvl1pPr>
            <a:lvl2pPr>
              <a:defRPr sz="1707"/>
            </a:lvl2pPr>
            <a:lvl3pPr>
              <a:defRPr sz="1422"/>
            </a:lvl3pPr>
            <a:lvl4pPr>
              <a:defRPr sz="1280"/>
            </a:lvl4pPr>
            <a:lvl5pPr>
              <a:defRPr sz="1280"/>
            </a:lvl5pPr>
            <a:lvl6pPr>
              <a:defRPr sz="1280"/>
            </a:lvl6pPr>
            <a:lvl7pPr>
              <a:defRPr sz="1280"/>
            </a:lvl7pPr>
            <a:lvl8pPr>
              <a:defRPr sz="1280"/>
            </a:lvl8pPr>
            <a:lvl9pPr>
              <a:defRPr sz="12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4576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5120" y="1455515"/>
            <a:ext cx="2873023"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4" name="Content Placeholder 3"/>
          <p:cNvSpPr>
            <a:spLocks noGrp="1"/>
          </p:cNvSpPr>
          <p:nvPr>
            <p:ph sz="half" idx="2"/>
          </p:nvPr>
        </p:nvSpPr>
        <p:spPr>
          <a:xfrm>
            <a:off x="325120" y="2062104"/>
            <a:ext cx="2873023"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303129" y="1455515"/>
            <a:ext cx="2874151" cy="606589"/>
          </a:xfrm>
        </p:spPr>
        <p:txBody>
          <a:bodyPr anchor="b"/>
          <a:lstStyle>
            <a:lvl1pPr marL="0" indent="0">
              <a:buNone/>
              <a:defRPr sz="1707" b="1"/>
            </a:lvl1pPr>
            <a:lvl2pPr marL="325115" indent="0">
              <a:buNone/>
              <a:defRPr sz="1422" b="1"/>
            </a:lvl2pPr>
            <a:lvl3pPr marL="650230" indent="0">
              <a:buNone/>
              <a:defRPr sz="1280" b="1"/>
            </a:lvl3pPr>
            <a:lvl4pPr marL="975345" indent="0">
              <a:buNone/>
              <a:defRPr sz="1138" b="1"/>
            </a:lvl4pPr>
            <a:lvl5pPr marL="1300460" indent="0">
              <a:buNone/>
              <a:defRPr sz="1138" b="1"/>
            </a:lvl5pPr>
            <a:lvl6pPr marL="1625575" indent="0">
              <a:buNone/>
              <a:defRPr sz="1138" b="1"/>
            </a:lvl6pPr>
            <a:lvl7pPr marL="1950690" indent="0">
              <a:buNone/>
              <a:defRPr sz="1138" b="1"/>
            </a:lvl7pPr>
            <a:lvl8pPr marL="2275804" indent="0">
              <a:buNone/>
              <a:defRPr sz="1138" b="1"/>
            </a:lvl8pPr>
            <a:lvl9pPr marL="2600919" indent="0">
              <a:buNone/>
              <a:defRPr sz="1138" b="1"/>
            </a:lvl9pPr>
          </a:lstStyle>
          <a:p>
            <a:pPr lvl="0"/>
            <a:r>
              <a:rPr lang="en-US"/>
              <a:t>Click to edit Master text styles</a:t>
            </a:r>
          </a:p>
        </p:txBody>
      </p:sp>
      <p:sp>
        <p:nvSpPr>
          <p:cNvPr id="6" name="Content Placeholder 5"/>
          <p:cNvSpPr>
            <a:spLocks noGrp="1"/>
          </p:cNvSpPr>
          <p:nvPr>
            <p:ph sz="quarter" idx="4"/>
          </p:nvPr>
        </p:nvSpPr>
        <p:spPr>
          <a:xfrm>
            <a:off x="3303129" y="2062104"/>
            <a:ext cx="2874151" cy="3746406"/>
          </a:xfrm>
        </p:spPr>
        <p:txBody>
          <a:bodyPr/>
          <a:lstStyle>
            <a:lvl1pPr>
              <a:defRPr sz="1707"/>
            </a:lvl1pPr>
            <a:lvl2pPr>
              <a:defRPr sz="1422"/>
            </a:lvl2pPr>
            <a:lvl3pPr>
              <a:defRPr sz="1280"/>
            </a:lvl3pPr>
            <a:lvl4pPr>
              <a:defRPr sz="1138"/>
            </a:lvl4pPr>
            <a:lvl5pPr>
              <a:defRPr sz="1138"/>
            </a:lvl5pPr>
            <a:lvl6pPr>
              <a:defRPr sz="1138"/>
            </a:lvl6pPr>
            <a:lvl7pPr>
              <a:defRPr sz="1138"/>
            </a:lvl7pPr>
            <a:lvl8pPr>
              <a:defRPr sz="1138"/>
            </a:lvl8pPr>
            <a:lvl9pPr>
              <a:defRPr sz="113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045725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85339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616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5120" y="258892"/>
            <a:ext cx="2139245" cy="1101796"/>
          </a:xfrm>
        </p:spPr>
        <p:txBody>
          <a:bodyPr anchor="b"/>
          <a:lstStyle>
            <a:lvl1pPr algn="l">
              <a:defRPr sz="1422" b="1"/>
            </a:lvl1pPr>
          </a:lstStyle>
          <a:p>
            <a:r>
              <a:rPr lang="en-US"/>
              <a:t>Click to edit Master title style</a:t>
            </a:r>
          </a:p>
        </p:txBody>
      </p:sp>
      <p:sp>
        <p:nvSpPr>
          <p:cNvPr id="3" name="Content Placeholder 2"/>
          <p:cNvSpPr>
            <a:spLocks noGrp="1"/>
          </p:cNvSpPr>
          <p:nvPr>
            <p:ph idx="1"/>
          </p:nvPr>
        </p:nvSpPr>
        <p:spPr>
          <a:xfrm>
            <a:off x="2542258" y="258892"/>
            <a:ext cx="3635022" cy="5549618"/>
          </a:xfrm>
        </p:spPr>
        <p:txBody>
          <a:bodyPr/>
          <a:lstStyle>
            <a:lvl1pPr>
              <a:defRPr sz="2276"/>
            </a:lvl1pPr>
            <a:lvl2pPr>
              <a:defRPr sz="1991"/>
            </a:lvl2pPr>
            <a:lvl3pPr>
              <a:defRPr sz="1707"/>
            </a:lvl3pPr>
            <a:lvl4pPr>
              <a:defRPr sz="1422"/>
            </a:lvl4pPr>
            <a:lvl5pPr>
              <a:defRPr sz="1422"/>
            </a:lvl5pPr>
            <a:lvl6pPr>
              <a:defRPr sz="1422"/>
            </a:lvl6pPr>
            <a:lvl7pPr>
              <a:defRPr sz="1422"/>
            </a:lvl7pPr>
            <a:lvl8pPr>
              <a:defRPr sz="1422"/>
            </a:lvl8pPr>
            <a:lvl9pPr>
              <a:defRPr sz="14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5120" y="1360688"/>
            <a:ext cx="2139245" cy="4447823"/>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44494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4516" y="4551680"/>
            <a:ext cx="3901440" cy="537352"/>
          </a:xfrm>
        </p:spPr>
        <p:txBody>
          <a:bodyPr anchor="b"/>
          <a:lstStyle>
            <a:lvl1pPr algn="l">
              <a:defRPr sz="1422" b="1"/>
            </a:lvl1pPr>
          </a:lstStyle>
          <a:p>
            <a:r>
              <a:rPr lang="en-US"/>
              <a:t>Click to edit Master title style</a:t>
            </a:r>
          </a:p>
        </p:txBody>
      </p:sp>
      <p:sp>
        <p:nvSpPr>
          <p:cNvPr id="3" name="Picture Placeholder 2"/>
          <p:cNvSpPr>
            <a:spLocks noGrp="1"/>
          </p:cNvSpPr>
          <p:nvPr>
            <p:ph type="pic" idx="1"/>
          </p:nvPr>
        </p:nvSpPr>
        <p:spPr>
          <a:xfrm>
            <a:off x="1274516" y="581001"/>
            <a:ext cx="3901440" cy="3901440"/>
          </a:xfrm>
        </p:spPr>
        <p:txBody>
          <a:bodyPr/>
          <a:lstStyle>
            <a:lvl1pPr marL="0" indent="0">
              <a:buNone/>
              <a:defRPr sz="2276"/>
            </a:lvl1pPr>
            <a:lvl2pPr marL="325115" indent="0">
              <a:buNone/>
              <a:defRPr sz="1991"/>
            </a:lvl2pPr>
            <a:lvl3pPr marL="650230" indent="0">
              <a:buNone/>
              <a:defRPr sz="1707"/>
            </a:lvl3pPr>
            <a:lvl4pPr marL="975345" indent="0">
              <a:buNone/>
              <a:defRPr sz="1422"/>
            </a:lvl4pPr>
            <a:lvl5pPr marL="1300460" indent="0">
              <a:buNone/>
              <a:defRPr sz="1422"/>
            </a:lvl5pPr>
            <a:lvl6pPr marL="1625575" indent="0">
              <a:buNone/>
              <a:defRPr sz="1422"/>
            </a:lvl6pPr>
            <a:lvl7pPr marL="1950690" indent="0">
              <a:buNone/>
              <a:defRPr sz="1422"/>
            </a:lvl7pPr>
            <a:lvl8pPr marL="2275804" indent="0">
              <a:buNone/>
              <a:defRPr sz="1422"/>
            </a:lvl8pPr>
            <a:lvl9pPr marL="2600919" indent="0">
              <a:buNone/>
              <a:defRPr sz="1422"/>
            </a:lvl9pPr>
          </a:lstStyle>
          <a:p>
            <a:endParaRPr lang="en-US"/>
          </a:p>
        </p:txBody>
      </p:sp>
      <p:sp>
        <p:nvSpPr>
          <p:cNvPr id="4" name="Text Placeholder 3"/>
          <p:cNvSpPr>
            <a:spLocks noGrp="1"/>
          </p:cNvSpPr>
          <p:nvPr>
            <p:ph type="body" sz="half" idx="2"/>
          </p:nvPr>
        </p:nvSpPr>
        <p:spPr>
          <a:xfrm>
            <a:off x="1274516" y="5089032"/>
            <a:ext cx="3901440" cy="763128"/>
          </a:xfrm>
        </p:spPr>
        <p:txBody>
          <a:bodyPr/>
          <a:lstStyle>
            <a:lvl1pPr marL="0" indent="0">
              <a:buNone/>
              <a:defRPr sz="996"/>
            </a:lvl1pPr>
            <a:lvl2pPr marL="325115" indent="0">
              <a:buNone/>
              <a:defRPr sz="853"/>
            </a:lvl2pPr>
            <a:lvl3pPr marL="650230" indent="0">
              <a:buNone/>
              <a:defRPr sz="711"/>
            </a:lvl3pPr>
            <a:lvl4pPr marL="975345" indent="0">
              <a:buNone/>
              <a:defRPr sz="640"/>
            </a:lvl4pPr>
            <a:lvl5pPr marL="1300460" indent="0">
              <a:buNone/>
              <a:defRPr sz="640"/>
            </a:lvl5pPr>
            <a:lvl6pPr marL="1625575" indent="0">
              <a:buNone/>
              <a:defRPr sz="640"/>
            </a:lvl6pPr>
            <a:lvl7pPr marL="1950690" indent="0">
              <a:buNone/>
              <a:defRPr sz="640"/>
            </a:lvl7pPr>
            <a:lvl8pPr marL="2275804" indent="0">
              <a:buNone/>
              <a:defRPr sz="640"/>
            </a:lvl8pPr>
            <a:lvl9pPr marL="2600919" indent="0">
              <a:buNone/>
              <a:defRPr sz="64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3026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490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14240" y="260398"/>
            <a:ext cx="1463040" cy="5548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5120" y="260398"/>
            <a:ext cx="4280747" cy="5548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9066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5/29/2025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5/29/2025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5/29/2025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5/29/2025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5/29/2025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5/29/2025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5/29/2025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5/29/2025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5/29/2025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5/29/2025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5/29/2025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5/29/2025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5/29/2025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5/29/2025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5/29/2025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5/29/2025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5/29/2025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F77EF5E7-2E26-44CC-9CC7-ADA53D36DF5A}" type="datetimeFigureOut">
              <a:rPr lang="en-US" smtClean="0"/>
              <a:t>5/29/2025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76A66A46-8773-49E6-8607-1A77999DE42F}" type="slidenum">
              <a:rPr lang="en-US" smtClean="0"/>
              <a:t>‹#›</a:t>
            </a:fld>
            <a:endParaRPr lang="en-US"/>
          </a:p>
        </p:txBody>
      </p:sp>
    </p:spTree>
    <p:extLst>
      <p:ext uri="{BB962C8B-B14F-4D97-AF65-F5344CB8AC3E}">
        <p14:creationId xmlns:p14="http://schemas.microsoft.com/office/powerpoint/2010/main" val="3262128494"/>
      </p:ext>
    </p:extLst>
  </p:cSld>
  <p:clrMap bg1="dk1" tx1="lt1" bg2="dk2" tx2="lt2" accent1="accent1" accent2="accent2" accent3="accent3" accent4="accent4" accent5="accent5" accent6="accent6" hlink="hlink" folHlink="folHlink"/>
  <p:sldLayoutIdLst>
    <p:sldLayoutId id="2147498709" r:id="rId1"/>
    <p:sldLayoutId id="2147498710" r:id="rId2"/>
    <p:sldLayoutId id="2147498711" r:id="rId3"/>
    <p:sldLayoutId id="2147498712" r:id="rId4"/>
    <p:sldLayoutId id="2147498713" r:id="rId5"/>
    <p:sldLayoutId id="2147498714" r:id="rId6"/>
    <p:sldLayoutId id="2147498715" r:id="rId7"/>
    <p:sldLayoutId id="2147498716" r:id="rId8"/>
    <p:sldLayoutId id="2147498717" r:id="rId9"/>
    <p:sldLayoutId id="2147498718" r:id="rId10"/>
    <p:sldLayoutId id="2147498719"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846CE7D5-CF57-46EF-B807-FDD0502418D4}" type="datetimeFigureOut">
              <a:rPr lang="en-US" smtClean="0"/>
              <a:t>5/29/2025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982351927"/>
      </p:ext>
    </p:extLst>
  </p:cSld>
  <p:clrMap bg1="lt1" tx1="dk1" bg2="lt2" tx2="dk2" accent1="accent1" accent2="accent2" accent3="accent3" accent4="accent4" accent5="accent5" accent6="accent6" hlink="hlink" folHlink="folHlink"/>
  <p:sldLayoutIdLst>
    <p:sldLayoutId id="2147498721" r:id="rId1"/>
    <p:sldLayoutId id="2147498722" r:id="rId2"/>
    <p:sldLayoutId id="2147498723" r:id="rId3"/>
    <p:sldLayoutId id="2147498724" r:id="rId4"/>
    <p:sldLayoutId id="2147498725" r:id="rId5"/>
    <p:sldLayoutId id="2147498726" r:id="rId6"/>
    <p:sldLayoutId id="2147498727" r:id="rId7"/>
    <p:sldLayoutId id="2147498728" r:id="rId8"/>
    <p:sldLayoutId id="2147498729" r:id="rId9"/>
    <p:sldLayoutId id="2147498730" r:id="rId10"/>
    <p:sldLayoutId id="21474987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1261" y="371997"/>
            <a:ext cx="11902698" cy="15481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61261" y="2167467"/>
            <a:ext cx="11902698" cy="61304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261" y="8609660"/>
            <a:ext cx="3085885" cy="494561"/>
          </a:xfrm>
          <a:prstGeom prst="rect">
            <a:avLst/>
          </a:prstGeom>
        </p:spPr>
        <p:txBody>
          <a:bodyPr vert="horz" lIns="91440" tIns="45720" rIns="91440" bIns="45720" rtlCol="0" anchor="ctr"/>
          <a:lstStyle>
            <a:lvl1pPr algn="l">
              <a:defRPr sz="1625">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4518617" y="8609660"/>
            <a:ext cx="4187986" cy="494561"/>
          </a:xfrm>
          <a:prstGeom prst="rect">
            <a:avLst/>
          </a:prstGeom>
        </p:spPr>
        <p:txBody>
          <a:bodyPr vert="horz" lIns="91440" tIns="45720" rIns="91440" bIns="45720" rtlCol="0" anchor="ctr"/>
          <a:lstStyle>
            <a:lvl1pPr algn="ctr">
              <a:defRPr sz="16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478074" y="8609660"/>
            <a:ext cx="3085885" cy="494561"/>
          </a:xfrm>
          <a:prstGeom prst="rect">
            <a:avLst/>
          </a:prstGeom>
        </p:spPr>
        <p:txBody>
          <a:bodyPr vert="horz" lIns="91440" tIns="45720" rIns="91440" bIns="45720" rtlCol="0" anchor="ctr"/>
          <a:lstStyle>
            <a:lvl1pPr algn="r">
              <a:defRPr sz="16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4849635"/>
      </p:ext>
    </p:extLst>
  </p:cSld>
  <p:clrMap bg1="lt1" tx1="dk1" bg2="lt2" tx2="dk2" accent1="accent1" accent2="accent2" accent3="accent3" accent4="accent4" accent5="accent5" accent6="accent6" hlink="hlink" folHlink="folHlink"/>
  <p:sldLayoutIdLst>
    <p:sldLayoutId id="2147498733" r:id="rId1"/>
    <p:sldLayoutId id="2147498734" r:id="rId2"/>
    <p:sldLayoutId id="2147498735" r:id="rId3"/>
    <p:sldLayoutId id="2147498736" r:id="rId4"/>
    <p:sldLayoutId id="2147498737" r:id="rId5"/>
    <p:sldLayoutId id="2147498738" r:id="rId6"/>
    <p:sldLayoutId id="2147498739" r:id="rId7"/>
    <p:sldLayoutId id="2147498740" r:id="rId8"/>
    <p:sldLayoutId id="2147498741" r:id="rId9"/>
    <p:sldLayoutId id="2147498742" r:id="rId10"/>
    <p:sldLayoutId id="2147498743" r:id="rId11"/>
  </p:sldLayoutIdLst>
  <p:txStyles>
    <p:titleStyle>
      <a:lvl1pPr algn="ctr" defTabSz="1238555" rtl="0" eaLnBrk="1" latinLnBrk="0" hangingPunct="1">
        <a:spcBef>
          <a:spcPct val="0"/>
        </a:spcBef>
        <a:buNone/>
        <a:defRPr sz="5960" kern="1200">
          <a:solidFill>
            <a:schemeClr val="tx1"/>
          </a:solidFill>
          <a:latin typeface="+mj-lt"/>
          <a:ea typeface="+mj-ea"/>
          <a:cs typeface="+mj-cs"/>
        </a:defRPr>
      </a:lvl1pPr>
    </p:titleStyle>
    <p:bodyStyle>
      <a:lvl1pPr marL="464458" indent="-464458" algn="l" defTabSz="1238555" rtl="0" eaLnBrk="1" latinLnBrk="0" hangingPunct="1">
        <a:spcBef>
          <a:spcPct val="20000"/>
        </a:spcBef>
        <a:buFont typeface="Arial" pitchFamily="34" charset="0"/>
        <a:buChar char="•"/>
        <a:defRPr sz="4334" kern="1200">
          <a:solidFill>
            <a:schemeClr val="tx1"/>
          </a:solidFill>
          <a:latin typeface="+mn-lt"/>
          <a:ea typeface="+mn-ea"/>
          <a:cs typeface="+mn-cs"/>
        </a:defRPr>
      </a:lvl1pPr>
      <a:lvl2pPr marL="1006326" indent="-387048" algn="l" defTabSz="1238555" rtl="0" eaLnBrk="1" latinLnBrk="0" hangingPunct="1">
        <a:spcBef>
          <a:spcPct val="20000"/>
        </a:spcBef>
        <a:buFont typeface="Arial" pitchFamily="34" charset="0"/>
        <a:buChar char="–"/>
        <a:defRPr sz="3793" kern="1200">
          <a:solidFill>
            <a:schemeClr val="tx1"/>
          </a:solidFill>
          <a:latin typeface="+mn-lt"/>
          <a:ea typeface="+mn-ea"/>
          <a:cs typeface="+mn-cs"/>
        </a:defRPr>
      </a:lvl2pPr>
      <a:lvl3pPr marL="1548194" indent="-309639" algn="l" defTabSz="1238555" rtl="0" eaLnBrk="1" latinLnBrk="0" hangingPunct="1">
        <a:spcBef>
          <a:spcPct val="20000"/>
        </a:spcBef>
        <a:buFont typeface="Arial" pitchFamily="34" charset="0"/>
        <a:buChar char="•"/>
        <a:defRPr sz="3251" kern="1200">
          <a:solidFill>
            <a:schemeClr val="tx1"/>
          </a:solidFill>
          <a:latin typeface="+mn-lt"/>
          <a:ea typeface="+mn-ea"/>
          <a:cs typeface="+mn-cs"/>
        </a:defRPr>
      </a:lvl3pPr>
      <a:lvl4pPr marL="216747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4pPr>
      <a:lvl5pPr marL="278674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5pPr>
      <a:lvl6pPr marL="3406026"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6pPr>
      <a:lvl7pPr marL="4025303"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7pPr>
      <a:lvl8pPr marL="4644581"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8pPr>
      <a:lvl9pPr marL="5263858" indent="-309639" algn="l" defTabSz="1238555" rtl="0" eaLnBrk="1" latinLnBrk="0" hangingPunct="1">
        <a:spcBef>
          <a:spcPct val="20000"/>
        </a:spcBef>
        <a:buFont typeface="Arial" pitchFamily="34" charset="0"/>
        <a:buChar char="•"/>
        <a:defRPr sz="2709" kern="1200">
          <a:solidFill>
            <a:schemeClr val="tx1"/>
          </a:solidFill>
          <a:latin typeface="+mn-lt"/>
          <a:ea typeface="+mn-ea"/>
          <a:cs typeface="+mn-cs"/>
        </a:defRPr>
      </a:lvl9pPr>
    </p:bodyStyle>
    <p:otherStyle>
      <a:defPPr>
        <a:defRPr lang="en-US"/>
      </a:defPPr>
      <a:lvl1pPr marL="0" algn="l" defTabSz="1238555" rtl="0" eaLnBrk="1" latinLnBrk="0" hangingPunct="1">
        <a:defRPr sz="2438" kern="1200">
          <a:solidFill>
            <a:schemeClr val="tx1"/>
          </a:solidFill>
          <a:latin typeface="+mn-lt"/>
          <a:ea typeface="+mn-ea"/>
          <a:cs typeface="+mn-cs"/>
        </a:defRPr>
      </a:lvl1pPr>
      <a:lvl2pPr marL="619277" algn="l" defTabSz="1238555" rtl="0" eaLnBrk="1" latinLnBrk="0" hangingPunct="1">
        <a:defRPr sz="2438" kern="1200">
          <a:solidFill>
            <a:schemeClr val="tx1"/>
          </a:solidFill>
          <a:latin typeface="+mn-lt"/>
          <a:ea typeface="+mn-ea"/>
          <a:cs typeface="+mn-cs"/>
        </a:defRPr>
      </a:lvl2pPr>
      <a:lvl3pPr marL="1238555" algn="l" defTabSz="1238555" rtl="0" eaLnBrk="1" latinLnBrk="0" hangingPunct="1">
        <a:defRPr sz="2438" kern="1200">
          <a:solidFill>
            <a:schemeClr val="tx1"/>
          </a:solidFill>
          <a:latin typeface="+mn-lt"/>
          <a:ea typeface="+mn-ea"/>
          <a:cs typeface="+mn-cs"/>
        </a:defRPr>
      </a:lvl3pPr>
      <a:lvl4pPr marL="1857832" algn="l" defTabSz="1238555" rtl="0" eaLnBrk="1" latinLnBrk="0" hangingPunct="1">
        <a:defRPr sz="2438" kern="1200">
          <a:solidFill>
            <a:schemeClr val="tx1"/>
          </a:solidFill>
          <a:latin typeface="+mn-lt"/>
          <a:ea typeface="+mn-ea"/>
          <a:cs typeface="+mn-cs"/>
        </a:defRPr>
      </a:lvl4pPr>
      <a:lvl5pPr marL="2477110" algn="l" defTabSz="1238555" rtl="0" eaLnBrk="1" latinLnBrk="0" hangingPunct="1">
        <a:defRPr sz="2438" kern="1200">
          <a:solidFill>
            <a:schemeClr val="tx1"/>
          </a:solidFill>
          <a:latin typeface="+mn-lt"/>
          <a:ea typeface="+mn-ea"/>
          <a:cs typeface="+mn-cs"/>
        </a:defRPr>
      </a:lvl5pPr>
      <a:lvl6pPr marL="3096387" algn="l" defTabSz="1238555" rtl="0" eaLnBrk="1" latinLnBrk="0" hangingPunct="1">
        <a:defRPr sz="2438" kern="1200">
          <a:solidFill>
            <a:schemeClr val="tx1"/>
          </a:solidFill>
          <a:latin typeface="+mn-lt"/>
          <a:ea typeface="+mn-ea"/>
          <a:cs typeface="+mn-cs"/>
        </a:defRPr>
      </a:lvl6pPr>
      <a:lvl7pPr marL="3715664" algn="l" defTabSz="1238555" rtl="0" eaLnBrk="1" latinLnBrk="0" hangingPunct="1">
        <a:defRPr sz="2438" kern="1200">
          <a:solidFill>
            <a:schemeClr val="tx1"/>
          </a:solidFill>
          <a:latin typeface="+mn-lt"/>
          <a:ea typeface="+mn-ea"/>
          <a:cs typeface="+mn-cs"/>
        </a:defRPr>
      </a:lvl7pPr>
      <a:lvl8pPr marL="4334942" algn="l" defTabSz="1238555" rtl="0" eaLnBrk="1" latinLnBrk="0" hangingPunct="1">
        <a:defRPr sz="2438" kern="1200">
          <a:solidFill>
            <a:schemeClr val="tx1"/>
          </a:solidFill>
          <a:latin typeface="+mn-lt"/>
          <a:ea typeface="+mn-ea"/>
          <a:cs typeface="+mn-cs"/>
        </a:defRPr>
      </a:lvl8pPr>
      <a:lvl9pPr marL="4954219" algn="l" defTabSz="1238555" rtl="0" eaLnBrk="1" latinLnBrk="0" hangingPunct="1">
        <a:defRPr sz="2438"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5120" y="260398"/>
            <a:ext cx="5852160" cy="1083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5120" y="1517227"/>
            <a:ext cx="5852160" cy="42912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5120" y="6026762"/>
            <a:ext cx="1517227" cy="346193"/>
          </a:xfrm>
          <a:prstGeom prst="rect">
            <a:avLst/>
          </a:prstGeom>
        </p:spPr>
        <p:txBody>
          <a:bodyPr vert="horz" lIns="91440" tIns="45720" rIns="91440" bIns="45720" rtlCol="0" anchor="ctr"/>
          <a:lstStyle>
            <a:lvl1pPr algn="l">
              <a:defRPr sz="853">
                <a:solidFill>
                  <a:schemeClr val="tx1">
                    <a:tint val="75000"/>
                  </a:schemeClr>
                </a:solidFill>
              </a:defRPr>
            </a:lvl1pPr>
          </a:lstStyle>
          <a:p>
            <a:fld id="{1D8BD707-D9CF-40AE-B4C6-C98DA3205C09}" type="datetimeFigureOut">
              <a:rPr lang="en-US" smtClean="0"/>
              <a:pPr/>
              <a:t>5/29/2025</a:t>
            </a:fld>
            <a:endParaRPr lang="en-US"/>
          </a:p>
        </p:txBody>
      </p:sp>
      <p:sp>
        <p:nvSpPr>
          <p:cNvPr id="5" name="Footer Placeholder 4"/>
          <p:cNvSpPr>
            <a:spLocks noGrp="1"/>
          </p:cNvSpPr>
          <p:nvPr>
            <p:ph type="ftr" sz="quarter" idx="3"/>
          </p:nvPr>
        </p:nvSpPr>
        <p:spPr>
          <a:xfrm>
            <a:off x="2221654" y="6026762"/>
            <a:ext cx="2059093" cy="346193"/>
          </a:xfrm>
          <a:prstGeom prst="rect">
            <a:avLst/>
          </a:prstGeom>
        </p:spPr>
        <p:txBody>
          <a:bodyPr vert="horz" lIns="91440" tIns="45720" rIns="91440" bIns="45720" rtlCol="0" anchor="ctr"/>
          <a:lstStyle>
            <a:lvl1pPr algn="ctr">
              <a:defRPr sz="85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60053" y="6026762"/>
            <a:ext cx="1517227" cy="346193"/>
          </a:xfrm>
          <a:prstGeom prst="rect">
            <a:avLst/>
          </a:prstGeom>
        </p:spPr>
        <p:txBody>
          <a:bodyPr vert="horz" lIns="91440" tIns="45720" rIns="91440" bIns="45720" rtlCol="0" anchor="ctr"/>
          <a:lstStyle>
            <a:lvl1pPr algn="r">
              <a:defRPr sz="85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4438182"/>
      </p:ext>
    </p:extLst>
  </p:cSld>
  <p:clrMap bg1="lt1" tx1="dk1" bg2="lt2" tx2="dk2" accent1="accent1" accent2="accent2" accent3="accent3" accent4="accent4" accent5="accent5" accent6="accent6" hlink="hlink" folHlink="folHlink"/>
  <p:sldLayoutIdLst>
    <p:sldLayoutId id="2147498745" r:id="rId1"/>
    <p:sldLayoutId id="2147498746" r:id="rId2"/>
    <p:sldLayoutId id="2147498747" r:id="rId3"/>
    <p:sldLayoutId id="2147498748" r:id="rId4"/>
    <p:sldLayoutId id="2147498749" r:id="rId5"/>
    <p:sldLayoutId id="2147498750" r:id="rId6"/>
    <p:sldLayoutId id="2147498751" r:id="rId7"/>
    <p:sldLayoutId id="2147498752" r:id="rId8"/>
    <p:sldLayoutId id="2147498753" r:id="rId9"/>
    <p:sldLayoutId id="2147498754" r:id="rId10"/>
    <p:sldLayoutId id="2147498755" r:id="rId11"/>
  </p:sldLayoutIdLst>
  <p:txStyles>
    <p:titleStyle>
      <a:lvl1pPr algn="ctr" defTabSz="650230" rtl="0" eaLnBrk="1" latinLnBrk="0" hangingPunct="1">
        <a:spcBef>
          <a:spcPct val="0"/>
        </a:spcBef>
        <a:buNone/>
        <a:defRPr sz="3129" kern="1200">
          <a:solidFill>
            <a:schemeClr val="tx1"/>
          </a:solidFill>
          <a:latin typeface="+mj-lt"/>
          <a:ea typeface="+mj-ea"/>
          <a:cs typeface="+mj-cs"/>
        </a:defRPr>
      </a:lvl1pPr>
    </p:titleStyle>
    <p:bodyStyle>
      <a:lvl1pPr marL="243836" indent="-243836" algn="l" defTabSz="650230" rtl="0" eaLnBrk="1" latinLnBrk="0" hangingPunct="1">
        <a:spcBef>
          <a:spcPct val="20000"/>
        </a:spcBef>
        <a:buFont typeface="Arial" pitchFamily="34" charset="0"/>
        <a:buChar char="•"/>
        <a:defRPr sz="2276" kern="1200">
          <a:solidFill>
            <a:schemeClr val="tx1"/>
          </a:solidFill>
          <a:latin typeface="+mn-lt"/>
          <a:ea typeface="+mn-ea"/>
          <a:cs typeface="+mn-cs"/>
        </a:defRPr>
      </a:lvl1pPr>
      <a:lvl2pPr marL="528312" indent="-203197" algn="l" defTabSz="650230" rtl="0" eaLnBrk="1" latinLnBrk="0" hangingPunct="1">
        <a:spcBef>
          <a:spcPct val="20000"/>
        </a:spcBef>
        <a:buFont typeface="Arial" pitchFamily="34" charset="0"/>
        <a:buChar char="–"/>
        <a:defRPr sz="1991" kern="1200">
          <a:solidFill>
            <a:schemeClr val="tx1"/>
          </a:solidFill>
          <a:latin typeface="+mn-lt"/>
          <a:ea typeface="+mn-ea"/>
          <a:cs typeface="+mn-cs"/>
        </a:defRPr>
      </a:lvl2pPr>
      <a:lvl3pPr marL="812787" indent="-162557" algn="l" defTabSz="650230" rtl="0" eaLnBrk="1" latinLnBrk="0" hangingPunct="1">
        <a:spcBef>
          <a:spcPct val="20000"/>
        </a:spcBef>
        <a:buFont typeface="Arial" pitchFamily="34" charset="0"/>
        <a:buChar char="•"/>
        <a:defRPr sz="1707" kern="1200">
          <a:solidFill>
            <a:schemeClr val="tx1"/>
          </a:solidFill>
          <a:latin typeface="+mn-lt"/>
          <a:ea typeface="+mn-ea"/>
          <a:cs typeface="+mn-cs"/>
        </a:defRPr>
      </a:lvl3pPr>
      <a:lvl4pPr marL="113790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4pPr>
      <a:lvl5pPr marL="146301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5pPr>
      <a:lvl6pPr marL="178813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6pPr>
      <a:lvl7pPr marL="211324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7pPr>
      <a:lvl8pPr marL="2438362"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8pPr>
      <a:lvl9pPr marL="2763477" indent="-162557" algn="l" defTabSz="650230" rtl="0" eaLnBrk="1" latinLnBrk="0" hangingPunct="1">
        <a:spcBef>
          <a:spcPct val="20000"/>
        </a:spcBef>
        <a:buFont typeface="Arial" pitchFamily="34" charset="0"/>
        <a:buChar char="•"/>
        <a:defRPr sz="1422" kern="1200">
          <a:solidFill>
            <a:schemeClr val="tx1"/>
          </a:solidFill>
          <a:latin typeface="+mn-lt"/>
          <a:ea typeface="+mn-ea"/>
          <a:cs typeface="+mn-cs"/>
        </a:defRPr>
      </a:lvl9pPr>
    </p:bodyStyle>
    <p:otherStyle>
      <a:defPPr>
        <a:defRPr lang="en-US"/>
      </a:defPPr>
      <a:lvl1pPr marL="0" algn="l" defTabSz="650230" rtl="0" eaLnBrk="1" latinLnBrk="0" hangingPunct="1">
        <a:defRPr sz="1280" kern="1200">
          <a:solidFill>
            <a:schemeClr val="tx1"/>
          </a:solidFill>
          <a:latin typeface="+mn-lt"/>
          <a:ea typeface="+mn-ea"/>
          <a:cs typeface="+mn-cs"/>
        </a:defRPr>
      </a:lvl1pPr>
      <a:lvl2pPr marL="325115" algn="l" defTabSz="650230" rtl="0" eaLnBrk="1" latinLnBrk="0" hangingPunct="1">
        <a:defRPr sz="1280" kern="1200">
          <a:solidFill>
            <a:schemeClr val="tx1"/>
          </a:solidFill>
          <a:latin typeface="+mn-lt"/>
          <a:ea typeface="+mn-ea"/>
          <a:cs typeface="+mn-cs"/>
        </a:defRPr>
      </a:lvl2pPr>
      <a:lvl3pPr marL="650230" algn="l" defTabSz="650230" rtl="0" eaLnBrk="1" latinLnBrk="0" hangingPunct="1">
        <a:defRPr sz="1280" kern="1200">
          <a:solidFill>
            <a:schemeClr val="tx1"/>
          </a:solidFill>
          <a:latin typeface="+mn-lt"/>
          <a:ea typeface="+mn-ea"/>
          <a:cs typeface="+mn-cs"/>
        </a:defRPr>
      </a:lvl3pPr>
      <a:lvl4pPr marL="975345" algn="l" defTabSz="650230" rtl="0" eaLnBrk="1" latinLnBrk="0" hangingPunct="1">
        <a:defRPr sz="1280" kern="1200">
          <a:solidFill>
            <a:schemeClr val="tx1"/>
          </a:solidFill>
          <a:latin typeface="+mn-lt"/>
          <a:ea typeface="+mn-ea"/>
          <a:cs typeface="+mn-cs"/>
        </a:defRPr>
      </a:lvl4pPr>
      <a:lvl5pPr marL="1300460" algn="l" defTabSz="650230" rtl="0" eaLnBrk="1" latinLnBrk="0" hangingPunct="1">
        <a:defRPr sz="1280" kern="1200">
          <a:solidFill>
            <a:schemeClr val="tx1"/>
          </a:solidFill>
          <a:latin typeface="+mn-lt"/>
          <a:ea typeface="+mn-ea"/>
          <a:cs typeface="+mn-cs"/>
        </a:defRPr>
      </a:lvl5pPr>
      <a:lvl6pPr marL="1625575" algn="l" defTabSz="650230" rtl="0" eaLnBrk="1" latinLnBrk="0" hangingPunct="1">
        <a:defRPr sz="1280" kern="1200">
          <a:solidFill>
            <a:schemeClr val="tx1"/>
          </a:solidFill>
          <a:latin typeface="+mn-lt"/>
          <a:ea typeface="+mn-ea"/>
          <a:cs typeface="+mn-cs"/>
        </a:defRPr>
      </a:lvl6pPr>
      <a:lvl7pPr marL="1950690" algn="l" defTabSz="650230" rtl="0" eaLnBrk="1" latinLnBrk="0" hangingPunct="1">
        <a:defRPr sz="1280" kern="1200">
          <a:solidFill>
            <a:schemeClr val="tx1"/>
          </a:solidFill>
          <a:latin typeface="+mn-lt"/>
          <a:ea typeface="+mn-ea"/>
          <a:cs typeface="+mn-cs"/>
        </a:defRPr>
      </a:lvl7pPr>
      <a:lvl8pPr marL="2275804" algn="l" defTabSz="650230" rtl="0" eaLnBrk="1" latinLnBrk="0" hangingPunct="1">
        <a:defRPr sz="1280" kern="1200">
          <a:solidFill>
            <a:schemeClr val="tx1"/>
          </a:solidFill>
          <a:latin typeface="+mn-lt"/>
          <a:ea typeface="+mn-ea"/>
          <a:cs typeface="+mn-cs"/>
        </a:defRPr>
      </a:lvl8pPr>
      <a:lvl9pPr marL="2600919" algn="l" defTabSz="650230" rtl="0" eaLnBrk="1" latinLnBrk="0" hangingPunct="1">
        <a:defRPr sz="12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5/29/2025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5/29/2025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5/29/2025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5/29/2025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5/29/2025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5/29/2025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5/29/2025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5/29/2025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getfortifyfl.com/" TargetMode="Externa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91.xml"/></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5.png"/><Relationship Id="rId7" Type="http://schemas.openxmlformats.org/officeDocument/2006/relationships/diagramColors" Target="../diagrams/colors4.xml"/><Relationship Id="rId2" Type="http://schemas.openxmlformats.org/officeDocument/2006/relationships/image" Target="../media/image44.jpeg"/><Relationship Id="rId1" Type="http://schemas.openxmlformats.org/officeDocument/2006/relationships/slideLayout" Target="../slideLayouts/slideLayout6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48.png"/><Relationship Id="rId16" Type="http://schemas.openxmlformats.org/officeDocument/2006/relationships/image" Target="../media/image62.png"/><Relationship Id="rId1" Type="http://schemas.openxmlformats.org/officeDocument/2006/relationships/slideLayout" Target="../slideLayouts/slideLayout135.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jpe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sv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46.xml"/><Relationship Id="rId6" Type="http://schemas.openxmlformats.org/officeDocument/2006/relationships/image" Target="../media/image75.gif"/><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18.xml"/><Relationship Id="rId5" Type="http://schemas.openxmlformats.org/officeDocument/2006/relationships/hyperlink" Target="mailto:Batista.marcos@somersetcollegeprep.org" TargetMode="External"/><Relationship Id="rId4" Type="http://schemas.openxmlformats.org/officeDocument/2006/relationships/hyperlink" Target="mailto:batista.marcos@somersetcollegeprep.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3.xml"/></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1.xml"/><Relationship Id="rId5" Type="http://schemas.openxmlformats.org/officeDocument/2006/relationships/image" Target="../media/image87.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4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5654" b="0">
                <a:solidFill>
                  <a:srgbClr val="FFFFFF"/>
                </a:solidFill>
              </a:rPr>
              <a:t>on basketball courts OR turf</a:t>
            </a:r>
            <a:br>
              <a:rPr lang="en-US" sz="5654" b="0">
                <a:solidFill>
                  <a:srgbClr val="FFFFFF"/>
                </a:solidFill>
              </a:rPr>
            </a:br>
            <a:r>
              <a:rPr lang="en-US" sz="5654" b="0">
                <a:solidFill>
                  <a:srgbClr val="FFFFFF"/>
                </a:solidFill>
              </a:rPr>
              <a:t> </a:t>
            </a:r>
            <a:r>
              <a:rPr lang="en-US" sz="5654" u="sng">
                <a:solidFill>
                  <a:srgbClr val="00B0F0"/>
                </a:solidFill>
              </a:rPr>
              <a:t>without a staff member present</a:t>
            </a:r>
            <a:br>
              <a:rPr lang="en-US" u="sng">
                <a:solidFill>
                  <a:srgbClr val="FFFFFF"/>
                </a:solidFill>
              </a:rPr>
            </a:br>
            <a:r>
              <a:rPr lang="en-US" sz="5227" u="sng">
                <a:solidFill>
                  <a:srgbClr val="FFFFFF"/>
                </a:solidFill>
              </a:rPr>
              <a:t>(This means mornings &amp; after school too.)</a:t>
            </a:r>
            <a:endParaRPr lang="en-US" sz="5227">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a:solidFill>
                  <a:srgbClr val="FFFFFF"/>
                </a:solidFill>
              </a:rPr>
              <a:t>		</a:t>
            </a:r>
            <a:endParaRPr lang="en-US" sz="3840" b="0">
              <a:solidFill>
                <a:srgbClr val="FFFFFF"/>
              </a:solidFill>
            </a:endParaRPr>
          </a:p>
          <a:p>
            <a:pPr algn="ctr"/>
            <a:r>
              <a:rPr lang="en-US" sz="4267">
                <a:solidFill>
                  <a:srgbClr val="00B0F0"/>
                </a:solidFill>
              </a:rPr>
              <a:t>      NO  Playing ANY SPORTS </a:t>
            </a:r>
            <a:endParaRPr lang="en-US" sz="4267"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tal plate&#10;&#10;AI-generated content may be incorrect.">
            <a:extLst>
              <a:ext uri="{FF2B5EF4-FFF2-40B4-BE49-F238E27FC236}">
                <a16:creationId xmlns:a16="http://schemas.microsoft.com/office/drawing/2014/main" id="{D0B1E316-AC47-19EC-98AD-3BEE535A9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19201"/>
            <a:ext cx="4757200" cy="6725697"/>
          </a:xfrm>
          <a:prstGeom prst="rect">
            <a:avLst/>
          </a:prstGeom>
        </p:spPr>
      </p:pic>
      <p:pic>
        <p:nvPicPr>
          <p:cNvPr id="6" name="Picture 5" descr="A red background with white text&#10;&#10;AI-generated content may be incorrect.">
            <a:extLst>
              <a:ext uri="{FF2B5EF4-FFF2-40B4-BE49-F238E27FC236}">
                <a16:creationId xmlns:a16="http://schemas.microsoft.com/office/drawing/2014/main" id="{EA6A89E7-2150-A2BA-AAC3-AA31EC6E5F3B}"/>
              </a:ext>
            </a:extLst>
          </p:cNvPr>
          <p:cNvPicPr>
            <a:picLocks noChangeAspect="1"/>
          </p:cNvPicPr>
          <p:nvPr/>
        </p:nvPicPr>
        <p:blipFill>
          <a:blip r:embed="rId3"/>
          <a:stretch>
            <a:fillRect/>
          </a:stretch>
        </p:blipFill>
        <p:spPr>
          <a:xfrm>
            <a:off x="4898014" y="1219201"/>
            <a:ext cx="7924800" cy="3281680"/>
          </a:xfrm>
          <a:prstGeom prst="rect">
            <a:avLst/>
          </a:prstGeom>
        </p:spPr>
      </p:pic>
      <p:graphicFrame>
        <p:nvGraphicFramePr>
          <p:cNvPr id="9" name="TextBox 6">
            <a:extLst>
              <a:ext uri="{FF2B5EF4-FFF2-40B4-BE49-F238E27FC236}">
                <a16:creationId xmlns:a16="http://schemas.microsoft.com/office/drawing/2014/main" id="{0A9ADD8E-A492-76D0-261D-1149CBCA2963}"/>
              </a:ext>
            </a:extLst>
          </p:cNvPr>
          <p:cNvGraphicFramePr/>
          <p:nvPr/>
        </p:nvGraphicFramePr>
        <p:xfrm>
          <a:off x="4180448" y="4500880"/>
          <a:ext cx="8642366" cy="22652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8E55EA1C-9FF5-A2DF-9980-2B74A941AA32}"/>
              </a:ext>
            </a:extLst>
          </p:cNvPr>
          <p:cNvSpPr txBox="1"/>
          <p:nvPr/>
        </p:nvSpPr>
        <p:spPr>
          <a:xfrm>
            <a:off x="194643" y="7007717"/>
            <a:ext cx="12628172" cy="1667957"/>
          </a:xfrm>
          <a:prstGeom prst="rect">
            <a:avLst/>
          </a:prstGeom>
          <a:noFill/>
        </p:spPr>
        <p:txBody>
          <a:bodyPr wrap="square" rtlCol="0">
            <a:spAutoFit/>
          </a:bodyPr>
          <a:lstStyle/>
          <a:p>
            <a:pPr defTabSz="975390"/>
            <a:r>
              <a:rPr lang="en-US" sz="3413" kern="1200">
                <a:solidFill>
                  <a:prstClr val="black"/>
                </a:solidFill>
                <a:latin typeface="Aptos" panose="02110004020202020204"/>
                <a:ea typeface="+mn-ea"/>
                <a:cs typeface="+mn-cs"/>
              </a:rPr>
              <a:t>Pushing the panic button more than once cancels the call. The adults receiving the emergency won’t know where it is coming from.</a:t>
            </a:r>
          </a:p>
        </p:txBody>
      </p:sp>
    </p:spTree>
    <p:extLst>
      <p:ext uri="{BB962C8B-B14F-4D97-AF65-F5344CB8AC3E}">
        <p14:creationId xmlns:p14="http://schemas.microsoft.com/office/powerpoint/2010/main" val="1770281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CEC6"/>
        </a:solidFill>
        <a:effectLst/>
      </p:bgPr>
    </p:bg>
    <p:spTree>
      <p:nvGrpSpPr>
        <p:cNvPr id="1" name=""/>
        <p:cNvGrpSpPr/>
        <p:nvPr/>
      </p:nvGrpSpPr>
      <p:grpSpPr>
        <a:xfrm>
          <a:off x="0" y="0"/>
          <a:ext cx="0" cy="0"/>
          <a:chOff x="0" y="0"/>
          <a:chExt cx="0" cy="0"/>
        </a:xfrm>
      </p:grpSpPr>
      <p:sp>
        <p:nvSpPr>
          <p:cNvPr id="2" name="Freeform 2"/>
          <p:cNvSpPr/>
          <p:nvPr/>
        </p:nvSpPr>
        <p:spPr>
          <a:xfrm rot="-60761">
            <a:off x="772883" y="991754"/>
            <a:ext cx="11962349" cy="6833492"/>
          </a:xfrm>
          <a:custGeom>
            <a:avLst/>
            <a:gdLst/>
            <a:ahLst/>
            <a:cxnLst/>
            <a:rect l="l" t="t" r="r" b="b"/>
            <a:pathLst>
              <a:path w="8831578" h="5045039">
                <a:moveTo>
                  <a:pt x="0" y="0"/>
                </a:moveTo>
                <a:lnTo>
                  <a:pt x="8831578" y="0"/>
                </a:lnTo>
                <a:lnTo>
                  <a:pt x="8831578" y="5045039"/>
                </a:lnTo>
                <a:lnTo>
                  <a:pt x="0" y="5045039"/>
                </a:lnTo>
                <a:lnTo>
                  <a:pt x="0" y="0"/>
                </a:lnTo>
                <a:close/>
              </a:path>
            </a:pathLst>
          </a:custGeom>
          <a:blipFill>
            <a:blip r:embed="rId2"/>
            <a:stretch>
              <a:fillRect/>
            </a:stretch>
          </a:blipFill>
        </p:spPr>
        <p:txBody>
          <a:bodyPr/>
          <a:lstStyle/>
          <a:p>
            <a:endParaRPr lang="en-US"/>
          </a:p>
        </p:txBody>
      </p:sp>
      <p:grpSp>
        <p:nvGrpSpPr>
          <p:cNvPr id="3" name="Group 3"/>
          <p:cNvGrpSpPr>
            <a:grpSpLocks noChangeAspect="1"/>
          </p:cNvGrpSpPr>
          <p:nvPr/>
        </p:nvGrpSpPr>
        <p:grpSpPr>
          <a:xfrm>
            <a:off x="1899049" y="1578664"/>
            <a:ext cx="3674960" cy="3297527"/>
            <a:chOff x="0" y="0"/>
            <a:chExt cx="12823190" cy="11506200"/>
          </a:xfrm>
        </p:grpSpPr>
        <p:sp>
          <p:nvSpPr>
            <p:cNvPr id="4" name="Freeform 4"/>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3"/>
              <a:stretch>
                <a:fillRect t="-41954" b="-41954"/>
              </a:stretch>
            </a:blipFill>
          </p:spPr>
          <p:txBody>
            <a:bodyPr/>
            <a:lstStyle/>
            <a:p>
              <a:endParaRPr lang="en-US"/>
            </a:p>
          </p:txBody>
        </p:sp>
        <p:sp>
          <p:nvSpPr>
            <p:cNvPr id="5" name="Freeform 5"/>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grpSp>
        <p:nvGrpSpPr>
          <p:cNvPr id="6" name="Group 6"/>
          <p:cNvGrpSpPr>
            <a:grpSpLocks noChangeAspect="1"/>
          </p:cNvGrpSpPr>
          <p:nvPr/>
        </p:nvGrpSpPr>
        <p:grpSpPr>
          <a:xfrm>
            <a:off x="3539988" y="2966720"/>
            <a:ext cx="3674960" cy="3297527"/>
            <a:chOff x="0" y="0"/>
            <a:chExt cx="12823190" cy="11506200"/>
          </a:xfrm>
        </p:grpSpPr>
        <p:sp>
          <p:nvSpPr>
            <p:cNvPr id="7" name="Freeform 7"/>
            <p:cNvSpPr/>
            <p:nvPr/>
          </p:nvSpPr>
          <p:spPr>
            <a:xfrm>
              <a:off x="364490" y="283210"/>
              <a:ext cx="12143740" cy="9904730"/>
            </a:xfrm>
            <a:custGeom>
              <a:avLst/>
              <a:gdLst/>
              <a:ahLst/>
              <a:cxnLst/>
              <a:rect l="l" t="t" r="r" b="b"/>
              <a:pathLst>
                <a:path w="12143740" h="9904730">
                  <a:moveTo>
                    <a:pt x="12143740" y="9904730"/>
                  </a:moveTo>
                  <a:lnTo>
                    <a:pt x="0" y="9904730"/>
                  </a:lnTo>
                  <a:lnTo>
                    <a:pt x="0" y="0"/>
                  </a:lnTo>
                  <a:lnTo>
                    <a:pt x="12143740" y="0"/>
                  </a:lnTo>
                  <a:lnTo>
                    <a:pt x="12143740" y="9904730"/>
                  </a:lnTo>
                  <a:close/>
                </a:path>
              </a:pathLst>
            </a:custGeom>
            <a:blipFill>
              <a:blip r:embed="rId5"/>
              <a:stretch>
                <a:fillRect t="-31736" b="-31736"/>
              </a:stretch>
            </a:blipFill>
          </p:spPr>
          <p:txBody>
            <a:bodyPr/>
            <a:lstStyle/>
            <a:p>
              <a:endParaRPr lang="en-US"/>
            </a:p>
          </p:txBody>
        </p:sp>
        <p:sp>
          <p:nvSpPr>
            <p:cNvPr id="8" name="Freeform 8"/>
            <p:cNvSpPr/>
            <p:nvPr/>
          </p:nvSpPr>
          <p:spPr>
            <a:xfrm>
              <a:off x="0" y="0"/>
              <a:ext cx="12823190" cy="11506200"/>
            </a:xfrm>
            <a:custGeom>
              <a:avLst/>
              <a:gdLst/>
              <a:ahLst/>
              <a:cxnLst/>
              <a:rect l="l" t="t" r="r" b="b"/>
              <a:pathLst>
                <a:path w="12823190" h="11506200">
                  <a:moveTo>
                    <a:pt x="12823190" y="11506200"/>
                  </a:moveTo>
                  <a:lnTo>
                    <a:pt x="0" y="11506200"/>
                  </a:lnTo>
                  <a:lnTo>
                    <a:pt x="0" y="0"/>
                  </a:lnTo>
                  <a:lnTo>
                    <a:pt x="12823190" y="0"/>
                  </a:lnTo>
                  <a:lnTo>
                    <a:pt x="12823190" y="11506200"/>
                  </a:lnTo>
                  <a:close/>
                </a:path>
              </a:pathLst>
            </a:custGeom>
            <a:blipFill>
              <a:blip r:embed="rId4"/>
              <a:stretch>
                <a:fillRect t="-11" b="-11"/>
              </a:stretch>
            </a:blipFill>
          </p:spPr>
          <p:txBody>
            <a:bodyPr/>
            <a:lstStyle/>
            <a:p>
              <a:endParaRPr lang="en-US"/>
            </a:p>
          </p:txBody>
        </p:sp>
      </p:grpSp>
      <p:sp>
        <p:nvSpPr>
          <p:cNvPr id="9" name="Freeform 9"/>
          <p:cNvSpPr/>
          <p:nvPr/>
        </p:nvSpPr>
        <p:spPr>
          <a:xfrm rot="9213881">
            <a:off x="2108048" y="7045002"/>
            <a:ext cx="12355882" cy="6136470"/>
          </a:xfrm>
          <a:custGeom>
            <a:avLst/>
            <a:gdLst/>
            <a:ahLst/>
            <a:cxnLst/>
            <a:rect l="l" t="t" r="r" b="b"/>
            <a:pathLst>
              <a:path w="9122116" h="4530441">
                <a:moveTo>
                  <a:pt x="0" y="0"/>
                </a:moveTo>
                <a:lnTo>
                  <a:pt x="9122116" y="0"/>
                </a:lnTo>
                <a:lnTo>
                  <a:pt x="9122116" y="4530441"/>
                </a:lnTo>
                <a:lnTo>
                  <a:pt x="0" y="4530441"/>
                </a:lnTo>
                <a:lnTo>
                  <a:pt x="0" y="0"/>
                </a:lnTo>
                <a:close/>
              </a:path>
            </a:pathLst>
          </a:custGeom>
          <a:blipFill>
            <a:blip r:embed="rId6"/>
            <a:stretch>
              <a:fillRect l="-18978" r="-18978"/>
            </a:stretch>
          </a:blipFill>
        </p:spPr>
        <p:txBody>
          <a:bodyPr/>
          <a:lstStyle/>
          <a:p>
            <a:endParaRPr lang="en-US"/>
          </a:p>
        </p:txBody>
      </p:sp>
      <p:sp>
        <p:nvSpPr>
          <p:cNvPr id="10" name="Freeform 10"/>
          <p:cNvSpPr/>
          <p:nvPr/>
        </p:nvSpPr>
        <p:spPr>
          <a:xfrm>
            <a:off x="2902427" y="4178450"/>
            <a:ext cx="1275122" cy="1395483"/>
          </a:xfrm>
          <a:custGeom>
            <a:avLst/>
            <a:gdLst/>
            <a:ahLst/>
            <a:cxnLst/>
            <a:rect l="l" t="t" r="r" b="b"/>
            <a:pathLst>
              <a:path w="941399" h="1030259">
                <a:moveTo>
                  <a:pt x="0" y="0"/>
                </a:moveTo>
                <a:lnTo>
                  <a:pt x="941399" y="0"/>
                </a:lnTo>
                <a:lnTo>
                  <a:pt x="941399" y="1030258"/>
                </a:lnTo>
                <a:lnTo>
                  <a:pt x="0" y="1030258"/>
                </a:lnTo>
                <a:lnTo>
                  <a:pt x="0" y="0"/>
                </a:lnTo>
                <a:close/>
              </a:path>
            </a:pathLst>
          </a:custGeom>
          <a:blipFill>
            <a:blip r:embed="rId7"/>
            <a:stretch>
              <a:fillRect/>
            </a:stretch>
          </a:blipFill>
        </p:spPr>
        <p:txBody>
          <a:bodyPr/>
          <a:lstStyle/>
          <a:p>
            <a:endParaRPr lang="en-US"/>
          </a:p>
        </p:txBody>
      </p:sp>
      <p:sp>
        <p:nvSpPr>
          <p:cNvPr id="11" name="Freeform 11"/>
          <p:cNvSpPr/>
          <p:nvPr/>
        </p:nvSpPr>
        <p:spPr>
          <a:xfrm rot="-5751305">
            <a:off x="2564595" y="7135246"/>
            <a:ext cx="1282383" cy="1822213"/>
          </a:xfrm>
          <a:custGeom>
            <a:avLst/>
            <a:gdLst/>
            <a:ahLst/>
            <a:cxnLst/>
            <a:rect l="l" t="t" r="r" b="b"/>
            <a:pathLst>
              <a:path w="946759" h="1345306">
                <a:moveTo>
                  <a:pt x="0" y="0"/>
                </a:moveTo>
                <a:lnTo>
                  <a:pt x="946759" y="0"/>
                </a:lnTo>
                <a:lnTo>
                  <a:pt x="946759" y="1345306"/>
                </a:lnTo>
                <a:lnTo>
                  <a:pt x="0" y="1345306"/>
                </a:lnTo>
                <a:lnTo>
                  <a:pt x="0" y="0"/>
                </a:lnTo>
                <a:close/>
              </a:path>
            </a:pathLst>
          </a:custGeom>
          <a:blipFill>
            <a:blip r:embed="rId8"/>
            <a:stretch>
              <a:fillRect/>
            </a:stretch>
          </a:blipFill>
        </p:spPr>
        <p:txBody>
          <a:bodyPr/>
          <a:lstStyle/>
          <a:p>
            <a:endParaRPr lang="en-US"/>
          </a:p>
        </p:txBody>
      </p:sp>
      <p:sp>
        <p:nvSpPr>
          <p:cNvPr id="12" name="Freeform 12"/>
          <p:cNvSpPr/>
          <p:nvPr/>
        </p:nvSpPr>
        <p:spPr>
          <a:xfrm rot="-2398039">
            <a:off x="2594699" y="687226"/>
            <a:ext cx="1814631" cy="1782875"/>
          </a:xfrm>
          <a:custGeom>
            <a:avLst/>
            <a:gdLst/>
            <a:ahLst/>
            <a:cxnLst/>
            <a:rect l="l" t="t" r="r" b="b"/>
            <a:pathLst>
              <a:path w="1339708" h="1316263">
                <a:moveTo>
                  <a:pt x="0" y="0"/>
                </a:moveTo>
                <a:lnTo>
                  <a:pt x="1339708" y="0"/>
                </a:lnTo>
                <a:lnTo>
                  <a:pt x="1339708" y="1316263"/>
                </a:lnTo>
                <a:lnTo>
                  <a:pt x="0" y="1316263"/>
                </a:lnTo>
                <a:lnTo>
                  <a:pt x="0" y="0"/>
                </a:lnTo>
                <a:close/>
              </a:path>
            </a:pathLst>
          </a:custGeom>
          <a:blipFill>
            <a:blip r:embed="rId9"/>
            <a:stretch>
              <a:fillRect/>
            </a:stretch>
          </a:blipFill>
        </p:spPr>
        <p:txBody>
          <a:bodyPr/>
          <a:lstStyle/>
          <a:p>
            <a:endParaRPr lang="en-US"/>
          </a:p>
        </p:txBody>
      </p:sp>
      <p:sp>
        <p:nvSpPr>
          <p:cNvPr id="13" name="Freeform 13"/>
          <p:cNvSpPr/>
          <p:nvPr/>
        </p:nvSpPr>
        <p:spPr>
          <a:xfrm>
            <a:off x="0" y="0"/>
            <a:ext cx="1856985" cy="1944287"/>
          </a:xfrm>
          <a:custGeom>
            <a:avLst/>
            <a:gdLst/>
            <a:ahLst/>
            <a:cxnLst/>
            <a:rect l="l" t="t" r="r" b="b"/>
            <a:pathLst>
              <a:path w="2885680" h="2880000">
                <a:moveTo>
                  <a:pt x="0" y="0"/>
                </a:moveTo>
                <a:lnTo>
                  <a:pt x="2885680" y="0"/>
                </a:lnTo>
                <a:lnTo>
                  <a:pt x="2885680" y="2880000"/>
                </a:lnTo>
                <a:lnTo>
                  <a:pt x="0" y="28800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 name="Group 14"/>
          <p:cNvGrpSpPr>
            <a:grpSpLocks noChangeAspect="1"/>
          </p:cNvGrpSpPr>
          <p:nvPr/>
        </p:nvGrpSpPr>
        <p:grpSpPr>
          <a:xfrm>
            <a:off x="-19664" y="5231428"/>
            <a:ext cx="3521678" cy="4973714"/>
            <a:chOff x="0" y="0"/>
            <a:chExt cx="3267456" cy="4614672"/>
          </a:xfrm>
        </p:grpSpPr>
        <p:sp>
          <p:nvSpPr>
            <p:cNvPr id="15" name="Freeform 15"/>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12"/>
              <a:stretch>
                <a:fillRect l="-4" r="-4"/>
              </a:stretch>
            </a:blipFill>
          </p:spPr>
          <p:txBody>
            <a:bodyPr/>
            <a:lstStyle/>
            <a:p>
              <a:endParaRPr lang="en-US"/>
            </a:p>
          </p:txBody>
        </p:sp>
        <p:sp>
          <p:nvSpPr>
            <p:cNvPr id="16" name="Freeform 16"/>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13"/>
              <a:stretch>
                <a:fillRect l="-58128" r="-58128"/>
              </a:stretch>
            </a:blipFill>
          </p:spPr>
          <p:txBody>
            <a:bodyPr/>
            <a:lstStyle/>
            <a:p>
              <a:endParaRPr lang="en-US"/>
            </a:p>
          </p:txBody>
        </p:sp>
      </p:grpSp>
      <p:sp>
        <p:nvSpPr>
          <p:cNvPr id="17" name="Freeform 17"/>
          <p:cNvSpPr/>
          <p:nvPr/>
        </p:nvSpPr>
        <p:spPr>
          <a:xfrm>
            <a:off x="3021210" y="6380361"/>
            <a:ext cx="4193739" cy="5406354"/>
          </a:xfrm>
          <a:custGeom>
            <a:avLst/>
            <a:gdLst/>
            <a:ahLst/>
            <a:cxnLst/>
            <a:rect l="l" t="t" r="r" b="b"/>
            <a:pathLst>
              <a:path w="3096159" h="3991410">
                <a:moveTo>
                  <a:pt x="0" y="0"/>
                </a:moveTo>
                <a:lnTo>
                  <a:pt x="3096158" y="0"/>
                </a:lnTo>
                <a:lnTo>
                  <a:pt x="3096158" y="3991410"/>
                </a:lnTo>
                <a:lnTo>
                  <a:pt x="0" y="39914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8" name="Freeform 18"/>
          <p:cNvSpPr/>
          <p:nvPr/>
        </p:nvSpPr>
        <p:spPr>
          <a:xfrm>
            <a:off x="7253651" y="4876190"/>
            <a:ext cx="5981653" cy="5981653"/>
          </a:xfrm>
          <a:custGeom>
            <a:avLst/>
            <a:gdLst/>
            <a:ahLst/>
            <a:cxnLst/>
            <a:rect l="l" t="t" r="r" b="b"/>
            <a:pathLst>
              <a:path w="4416142" h="4416142">
                <a:moveTo>
                  <a:pt x="0" y="0"/>
                </a:moveTo>
                <a:lnTo>
                  <a:pt x="4416142" y="0"/>
                </a:lnTo>
                <a:lnTo>
                  <a:pt x="4416142" y="4416142"/>
                </a:lnTo>
                <a:lnTo>
                  <a:pt x="0" y="4416142"/>
                </a:lnTo>
                <a:lnTo>
                  <a:pt x="0" y="0"/>
                </a:lnTo>
                <a:close/>
              </a:path>
            </a:pathLst>
          </a:custGeom>
          <a:blipFill>
            <a:blip r:embed="rId16"/>
            <a:stretch>
              <a:fillRect/>
            </a:stretch>
          </a:blipFill>
        </p:spPr>
        <p:txBody>
          <a:bodyPr/>
          <a:lstStyle/>
          <a:p>
            <a:endParaRPr lang="en-US"/>
          </a:p>
        </p:txBody>
      </p:sp>
      <p:sp>
        <p:nvSpPr>
          <p:cNvPr id="19" name="Freeform 19"/>
          <p:cNvSpPr/>
          <p:nvPr/>
        </p:nvSpPr>
        <p:spPr>
          <a:xfrm>
            <a:off x="10443573" y="312642"/>
            <a:ext cx="1963929" cy="2466695"/>
          </a:xfrm>
          <a:custGeom>
            <a:avLst/>
            <a:gdLst/>
            <a:ahLst/>
            <a:cxnLst/>
            <a:rect l="l" t="t" r="r" b="b"/>
            <a:pathLst>
              <a:path w="1449932" h="1821115">
                <a:moveTo>
                  <a:pt x="0" y="0"/>
                </a:moveTo>
                <a:lnTo>
                  <a:pt x="1449932" y="0"/>
                </a:lnTo>
                <a:lnTo>
                  <a:pt x="1449932" y="1821115"/>
                </a:lnTo>
                <a:lnTo>
                  <a:pt x="0" y="1821115"/>
                </a:lnTo>
                <a:lnTo>
                  <a:pt x="0" y="0"/>
                </a:lnTo>
                <a:close/>
              </a:path>
            </a:pathLst>
          </a:custGeom>
          <a:blipFill>
            <a:blip r:embed="rId17"/>
            <a:stretch>
              <a:fillRect/>
            </a:stretch>
          </a:blipFill>
        </p:spPr>
        <p:txBody>
          <a:bodyPr/>
          <a:lstStyle/>
          <a:p>
            <a:endParaRPr lang="en-US"/>
          </a:p>
        </p:txBody>
      </p:sp>
      <p:sp>
        <p:nvSpPr>
          <p:cNvPr id="20" name="Freeform 20"/>
          <p:cNvSpPr/>
          <p:nvPr/>
        </p:nvSpPr>
        <p:spPr>
          <a:xfrm rot="-5729684">
            <a:off x="11465582" y="1869180"/>
            <a:ext cx="1000854" cy="983341"/>
          </a:xfrm>
          <a:custGeom>
            <a:avLst/>
            <a:gdLst/>
            <a:ahLst/>
            <a:cxnLst/>
            <a:rect l="l" t="t" r="r" b="b"/>
            <a:pathLst>
              <a:path w="738912" h="725982">
                <a:moveTo>
                  <a:pt x="0" y="0"/>
                </a:moveTo>
                <a:lnTo>
                  <a:pt x="738913" y="0"/>
                </a:lnTo>
                <a:lnTo>
                  <a:pt x="738913" y="725982"/>
                </a:lnTo>
                <a:lnTo>
                  <a:pt x="0" y="725982"/>
                </a:lnTo>
                <a:lnTo>
                  <a:pt x="0" y="0"/>
                </a:lnTo>
                <a:close/>
              </a:path>
            </a:pathLst>
          </a:custGeom>
          <a:blipFill>
            <a:blip r:embed="rId9"/>
            <a:stretch>
              <a:fillRect/>
            </a:stretch>
          </a:blipFill>
        </p:spPr>
        <p:txBody>
          <a:bodyPr/>
          <a:lstStyle/>
          <a:p>
            <a:endParaRPr lang="en-US"/>
          </a:p>
        </p:txBody>
      </p:sp>
      <p:sp>
        <p:nvSpPr>
          <p:cNvPr id="21" name="Freeform 21"/>
          <p:cNvSpPr/>
          <p:nvPr/>
        </p:nvSpPr>
        <p:spPr>
          <a:xfrm rot="-1903272">
            <a:off x="1802894" y="-799496"/>
            <a:ext cx="2918731" cy="3532173"/>
          </a:xfrm>
          <a:custGeom>
            <a:avLst/>
            <a:gdLst/>
            <a:ahLst/>
            <a:cxnLst/>
            <a:rect l="l" t="t" r="r" b="b"/>
            <a:pathLst>
              <a:path w="5263200" h="5760000">
                <a:moveTo>
                  <a:pt x="0" y="0"/>
                </a:moveTo>
                <a:lnTo>
                  <a:pt x="5263200" y="0"/>
                </a:lnTo>
                <a:lnTo>
                  <a:pt x="5263200" y="5760000"/>
                </a:lnTo>
                <a:lnTo>
                  <a:pt x="0" y="5760000"/>
                </a:lnTo>
                <a:lnTo>
                  <a:pt x="0" y="0"/>
                </a:lnTo>
                <a:close/>
              </a:path>
            </a:pathLst>
          </a:custGeom>
          <a:blipFill>
            <a:blip r:embed="rId18"/>
            <a:stretch>
              <a:fillRect/>
            </a:stretch>
          </a:blipFill>
        </p:spPr>
        <p:txBody>
          <a:bodyPr/>
          <a:lstStyle/>
          <a:p>
            <a:endParaRPr lang="en-US"/>
          </a:p>
        </p:txBody>
      </p:sp>
      <p:sp>
        <p:nvSpPr>
          <p:cNvPr id="22" name="Freeform 22"/>
          <p:cNvSpPr/>
          <p:nvPr/>
        </p:nvSpPr>
        <p:spPr>
          <a:xfrm rot="5972198">
            <a:off x="7291025" y="8465416"/>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3" name="TextBox 23"/>
          <p:cNvSpPr txBox="1"/>
          <p:nvPr/>
        </p:nvSpPr>
        <p:spPr>
          <a:xfrm>
            <a:off x="7138708" y="2876410"/>
            <a:ext cx="5268794" cy="3148170"/>
          </a:xfrm>
          <a:prstGeom prst="rect">
            <a:avLst/>
          </a:prstGeom>
        </p:spPr>
        <p:txBody>
          <a:bodyPr lIns="0" tIns="0" rIns="0" bIns="0" rtlCol="0" anchor="t">
            <a:spAutoFit/>
          </a:bodyPr>
          <a:lstStyle/>
          <a:p>
            <a:pPr algn="ctr" defTabSz="1238555">
              <a:lnSpc>
                <a:spcPts val="7287"/>
              </a:lnSpc>
            </a:pPr>
            <a:r>
              <a:rPr lang="en-US" sz="5205" kern="1200">
                <a:solidFill>
                  <a:srgbClr val="82644F"/>
                </a:solidFill>
                <a:latin typeface="Leckerli One"/>
                <a:ea typeface="Leckerli One"/>
                <a:cs typeface="Leckerli One"/>
                <a:sym typeface="Leckerli One"/>
              </a:rPr>
              <a:t> Missed the Rome Meeting?</a:t>
            </a:r>
          </a:p>
          <a:p>
            <a:pPr defTabSz="1238555">
              <a:lnSpc>
                <a:spcPts val="3144"/>
              </a:lnSpc>
            </a:pPr>
            <a:endParaRPr lang="en-US" sz="5205" kern="1200">
              <a:solidFill>
                <a:srgbClr val="82644F"/>
              </a:solidFill>
              <a:latin typeface="Leckerli One"/>
              <a:ea typeface="Leckerli One"/>
              <a:cs typeface="Leckerli One"/>
              <a:sym typeface="Leckerli One"/>
            </a:endParaRPr>
          </a:p>
          <a:p>
            <a:pPr algn="ctr" defTabSz="1238555">
              <a:lnSpc>
                <a:spcPts val="7287"/>
              </a:lnSpc>
              <a:spcBef>
                <a:spcPct val="0"/>
              </a:spcBef>
            </a:pPr>
            <a:endParaRPr lang="en-US" sz="5205" kern="1200">
              <a:solidFill>
                <a:srgbClr val="82644F"/>
              </a:solidFill>
              <a:latin typeface="Leckerli One"/>
              <a:ea typeface="Leckerli One"/>
              <a:cs typeface="Leckerli One"/>
              <a:sym typeface="Leckerli One"/>
            </a:endParaRPr>
          </a:p>
        </p:txBody>
      </p:sp>
      <p:sp>
        <p:nvSpPr>
          <p:cNvPr id="24" name="TextBox 24"/>
          <p:cNvSpPr txBox="1"/>
          <p:nvPr/>
        </p:nvSpPr>
        <p:spPr>
          <a:xfrm>
            <a:off x="7972228" y="4990101"/>
            <a:ext cx="4435274" cy="4497513"/>
          </a:xfrm>
          <a:prstGeom prst="rect">
            <a:avLst/>
          </a:prstGeom>
        </p:spPr>
        <p:txBody>
          <a:bodyPr lIns="0" tIns="0" rIns="0" bIns="0" rtlCol="0" anchor="t">
            <a:spAutoFit/>
          </a:bodyPr>
          <a:lstStyle/>
          <a:p>
            <a:pPr algn="ctr" defTabSz="1238555">
              <a:lnSpc>
                <a:spcPts val="7137"/>
              </a:lnSpc>
            </a:pPr>
            <a:r>
              <a:rPr lang="en-US" sz="5097" kern="1200">
                <a:solidFill>
                  <a:srgbClr val="624C40"/>
                </a:solidFill>
                <a:latin typeface="Romman"/>
                <a:ea typeface="Romman"/>
                <a:cs typeface="Romman"/>
                <a:sym typeface="Romman"/>
              </a:rPr>
              <a:t>Come see Wally in Room 268 for a recap and to get a packet!</a:t>
            </a:r>
          </a:p>
          <a:p>
            <a:pPr algn="ctr" defTabSz="1238555">
              <a:lnSpc>
                <a:spcPts val="7137"/>
              </a:lnSpc>
              <a:spcBef>
                <a:spcPct val="0"/>
              </a:spcBef>
            </a:pPr>
            <a:endParaRPr lang="en-US" sz="5097" kern="1200">
              <a:solidFill>
                <a:srgbClr val="624C40"/>
              </a:solidFill>
              <a:latin typeface="Romman"/>
              <a:ea typeface="Romman"/>
              <a:cs typeface="Romman"/>
              <a:sym typeface="Romman"/>
            </a:endParaRPr>
          </a:p>
        </p:txBody>
      </p:sp>
      <p:sp>
        <p:nvSpPr>
          <p:cNvPr id="25" name="Freeform 25"/>
          <p:cNvSpPr/>
          <p:nvPr/>
        </p:nvSpPr>
        <p:spPr>
          <a:xfrm rot="-4252938">
            <a:off x="11592463" y="4193394"/>
            <a:ext cx="1821750" cy="2076068"/>
          </a:xfrm>
          <a:custGeom>
            <a:avLst/>
            <a:gdLst/>
            <a:ahLst/>
            <a:cxnLst/>
            <a:rect l="l" t="t" r="r" b="b"/>
            <a:pathLst>
              <a:path w="1344964" h="1532722">
                <a:moveTo>
                  <a:pt x="0" y="0"/>
                </a:moveTo>
                <a:lnTo>
                  <a:pt x="1344964" y="0"/>
                </a:lnTo>
                <a:lnTo>
                  <a:pt x="1344964" y="1532722"/>
                </a:lnTo>
                <a:lnTo>
                  <a:pt x="0" y="1532722"/>
                </a:lnTo>
                <a:lnTo>
                  <a:pt x="0" y="0"/>
                </a:lnTo>
                <a:close/>
              </a:path>
            </a:pathLst>
          </a:custGeom>
          <a:blipFill>
            <a:blip r:embed="rId19"/>
            <a:stretch>
              <a:fillRect/>
            </a:stretch>
          </a:blipFill>
        </p:spPr>
        <p:txBody>
          <a:bodyPr/>
          <a:lstStyle/>
          <a:p>
            <a:endParaRPr lang="en-US"/>
          </a:p>
        </p:txBody>
      </p:sp>
      <p:sp>
        <p:nvSpPr>
          <p:cNvPr id="26" name="TextBox 26"/>
          <p:cNvSpPr txBox="1"/>
          <p:nvPr/>
        </p:nvSpPr>
        <p:spPr>
          <a:xfrm rot="-800554">
            <a:off x="4644964" y="-532037"/>
            <a:ext cx="5083400"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624C40"/>
                </a:solidFill>
                <a:latin typeface="Romman"/>
                <a:ea typeface="Romman"/>
                <a:cs typeface="Romman"/>
                <a:sym typeface="Romman"/>
              </a:rPr>
              <a:t>Rome</a:t>
            </a:r>
          </a:p>
        </p:txBody>
      </p:sp>
      <p:sp>
        <p:nvSpPr>
          <p:cNvPr id="27" name="TextBox 27"/>
          <p:cNvSpPr txBox="1"/>
          <p:nvPr/>
        </p:nvSpPr>
        <p:spPr>
          <a:xfrm>
            <a:off x="6186924" y="730109"/>
            <a:ext cx="4630406" cy="2262542"/>
          </a:xfrm>
          <a:prstGeom prst="rect">
            <a:avLst/>
          </a:prstGeom>
        </p:spPr>
        <p:txBody>
          <a:bodyPr lIns="0" tIns="0" rIns="0" bIns="0" rtlCol="0" anchor="t">
            <a:spAutoFit/>
          </a:bodyPr>
          <a:lstStyle/>
          <a:p>
            <a:pPr algn="ctr" defTabSz="1238555">
              <a:lnSpc>
                <a:spcPts val="18790"/>
              </a:lnSpc>
              <a:spcBef>
                <a:spcPct val="0"/>
              </a:spcBef>
            </a:pPr>
            <a:r>
              <a:rPr lang="en-US" sz="13420" kern="1200">
                <a:solidFill>
                  <a:srgbClr val="82644F"/>
                </a:solidFill>
                <a:latin typeface="Leckerli One"/>
                <a:ea typeface="Leckerli One"/>
                <a:cs typeface="Leckerli One"/>
                <a:sym typeface="Leckerli One"/>
              </a:rPr>
              <a:t>2027</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33C3E-FE1F-658F-2C71-F78B2DE142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5F4269-0D91-0208-FE45-8E79060DADF6}"/>
              </a:ext>
            </a:extLst>
          </p:cNvPr>
          <p:cNvSpPr>
            <a:spLocks noGrp="1"/>
          </p:cNvSpPr>
          <p:nvPr>
            <p:ph idx="1"/>
          </p:nvPr>
        </p:nvSpPr>
        <p:spPr>
          <a:xfrm>
            <a:off x="894080" y="165100"/>
            <a:ext cx="11216640" cy="8619914"/>
          </a:xfrm>
        </p:spPr>
        <p:txBody>
          <a:bodyPr>
            <a:normAutofit/>
          </a:bodyPr>
          <a:lstStyle/>
          <a:p>
            <a:r>
              <a:rPr lang="en-US" sz="4400"/>
              <a:t>If you paid to be apart of the NBA 2K tournament that was supposed to take place during the 1</a:t>
            </a:r>
            <a:r>
              <a:rPr lang="en-US" sz="4400" baseline="30000"/>
              <a:t>st</a:t>
            </a:r>
            <a:r>
              <a:rPr lang="en-US" sz="4400"/>
              <a:t> semester (but never did), please see Ms. Walker in 209 for a refund (It’s upstairs next to 205; you have to ring the door bell) </a:t>
            </a:r>
          </a:p>
        </p:txBody>
      </p:sp>
      <p:pic>
        <p:nvPicPr>
          <p:cNvPr id="4" name="Picture 3">
            <a:extLst>
              <a:ext uri="{FF2B5EF4-FFF2-40B4-BE49-F238E27FC236}">
                <a16:creationId xmlns:a16="http://schemas.microsoft.com/office/drawing/2014/main" id="{AC2BB130-9E9F-5F0F-CFE5-03D5656F3661}"/>
              </a:ext>
            </a:extLst>
          </p:cNvPr>
          <p:cNvPicPr>
            <a:picLocks noChangeAspect="1"/>
          </p:cNvPicPr>
          <p:nvPr/>
        </p:nvPicPr>
        <p:blipFill>
          <a:blip r:embed="rId2"/>
          <a:stretch>
            <a:fillRect/>
          </a:stretch>
        </p:blipFill>
        <p:spPr>
          <a:xfrm>
            <a:off x="160337" y="4505324"/>
            <a:ext cx="5021263" cy="4471599"/>
          </a:xfrm>
          <a:prstGeom prst="rect">
            <a:avLst/>
          </a:prstGeom>
        </p:spPr>
      </p:pic>
      <p:pic>
        <p:nvPicPr>
          <p:cNvPr id="5" name="Picture 4">
            <a:extLst>
              <a:ext uri="{FF2B5EF4-FFF2-40B4-BE49-F238E27FC236}">
                <a16:creationId xmlns:a16="http://schemas.microsoft.com/office/drawing/2014/main" id="{3CFD6F26-7EF0-C271-ED96-A313784B461A}"/>
              </a:ext>
            </a:extLst>
          </p:cNvPr>
          <p:cNvPicPr>
            <a:picLocks noChangeAspect="1"/>
          </p:cNvPicPr>
          <p:nvPr/>
        </p:nvPicPr>
        <p:blipFill>
          <a:blip r:embed="rId3"/>
          <a:stretch>
            <a:fillRect/>
          </a:stretch>
        </p:blipFill>
        <p:spPr>
          <a:xfrm>
            <a:off x="6232842" y="4505323"/>
            <a:ext cx="5514657" cy="4279691"/>
          </a:xfrm>
          <a:prstGeom prst="rect">
            <a:avLst/>
          </a:prstGeom>
        </p:spPr>
      </p:pic>
    </p:spTree>
    <p:extLst>
      <p:ext uri="{BB962C8B-B14F-4D97-AF65-F5344CB8AC3E}">
        <p14:creationId xmlns:p14="http://schemas.microsoft.com/office/powerpoint/2010/main" val="160392317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B566A-A816-3838-28E1-08B05D494AA4}"/>
              </a:ext>
            </a:extLst>
          </p:cNvPr>
          <p:cNvPicPr>
            <a:picLocks noChangeAspect="1"/>
          </p:cNvPicPr>
          <p:nvPr/>
        </p:nvPicPr>
        <p:blipFill>
          <a:blip r:embed="rId2"/>
          <a:stretch>
            <a:fillRect/>
          </a:stretch>
        </p:blipFill>
        <p:spPr>
          <a:xfrm>
            <a:off x="1554783" y="1364056"/>
            <a:ext cx="9367318" cy="7025489"/>
          </a:xfrm>
          <a:prstGeom prst="rect">
            <a:avLst/>
          </a:prstGeom>
        </p:spPr>
      </p:pic>
    </p:spTree>
    <p:extLst>
      <p:ext uri="{BB962C8B-B14F-4D97-AF65-F5344CB8AC3E}">
        <p14:creationId xmlns:p14="http://schemas.microsoft.com/office/powerpoint/2010/main" val="3087122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E2B015-DB4A-2BEA-0C32-CBEE6CA0AAB1}"/>
              </a:ext>
            </a:extLst>
          </p:cNvPr>
          <p:cNvPicPr>
            <a:picLocks noChangeAspect="1"/>
          </p:cNvPicPr>
          <p:nvPr/>
        </p:nvPicPr>
        <p:blipFill>
          <a:blip r:embed="rId2"/>
          <a:srcRect r="10716"/>
          <a:stretch/>
        </p:blipFill>
        <p:spPr>
          <a:xfrm>
            <a:off x="406098" y="1916919"/>
            <a:ext cx="5615733" cy="2959881"/>
          </a:xfrm>
          <a:prstGeom prst="rect">
            <a:avLst/>
          </a:prstGeom>
        </p:spPr>
      </p:pic>
      <p:sp>
        <p:nvSpPr>
          <p:cNvPr id="4" name="TextBox 3">
            <a:extLst>
              <a:ext uri="{FF2B5EF4-FFF2-40B4-BE49-F238E27FC236}">
                <a16:creationId xmlns:a16="http://schemas.microsoft.com/office/drawing/2014/main" id="{8854DA04-4BAD-852A-80A8-4F7215B28025}"/>
              </a:ext>
            </a:extLst>
          </p:cNvPr>
          <p:cNvSpPr txBox="1"/>
          <p:nvPr/>
        </p:nvSpPr>
        <p:spPr>
          <a:xfrm>
            <a:off x="2615479" y="6197399"/>
            <a:ext cx="7196064" cy="14713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75390"/>
            <a:r>
              <a:rPr lang="en-US" sz="2987" kern="12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If you are interested in participating in one of the games, see your house head</a:t>
            </a:r>
          </a:p>
        </p:txBody>
      </p:sp>
      <p:pic>
        <p:nvPicPr>
          <p:cNvPr id="6" name="Picture 5">
            <a:extLst>
              <a:ext uri="{FF2B5EF4-FFF2-40B4-BE49-F238E27FC236}">
                <a16:creationId xmlns:a16="http://schemas.microsoft.com/office/drawing/2014/main" id="{416422EE-677E-E6A2-5684-6CB3876F7A4A}"/>
              </a:ext>
            </a:extLst>
          </p:cNvPr>
          <p:cNvPicPr>
            <a:picLocks noChangeAspect="1"/>
          </p:cNvPicPr>
          <p:nvPr/>
        </p:nvPicPr>
        <p:blipFill>
          <a:blip r:embed="rId3"/>
          <a:stretch>
            <a:fillRect/>
          </a:stretch>
        </p:blipFill>
        <p:spPr>
          <a:xfrm>
            <a:off x="6742687" y="1916920"/>
            <a:ext cx="5813967" cy="3623197"/>
          </a:xfrm>
          <a:prstGeom prst="rect">
            <a:avLst/>
          </a:prstGeom>
        </p:spPr>
      </p:pic>
    </p:spTree>
    <p:extLst>
      <p:ext uri="{BB962C8B-B14F-4D97-AF65-F5344CB8AC3E}">
        <p14:creationId xmlns:p14="http://schemas.microsoft.com/office/powerpoint/2010/main" val="1691754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90">
          <a:fgClr>
            <a:srgbClr val="C00000"/>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764C51-E927-B7E3-5D46-A06C1B815DDC}"/>
              </a:ext>
            </a:extLst>
          </p:cNvPr>
          <p:cNvSpPr/>
          <p:nvPr/>
        </p:nvSpPr>
        <p:spPr>
          <a:xfrm>
            <a:off x="186119" y="1498954"/>
            <a:ext cx="6860217" cy="2265236"/>
          </a:xfrm>
          <a:prstGeom prst="rect">
            <a:avLst/>
          </a:prstGeom>
          <a:noFill/>
        </p:spPr>
        <p:txBody>
          <a:bodyPr wrap="square" lIns="97536" tIns="48768" rIns="97536" bIns="48768">
            <a:spAutoFit/>
          </a:bodyPr>
          <a:lstStyle/>
          <a:p>
            <a:pPr algn="ctr" defTabSz="975390"/>
            <a:r>
              <a:rPr lang="en-US" sz="7040" b="1" kern="1200" spc="53" dirty="0">
                <a:ln w="28575">
                  <a:solidFill>
                    <a:prstClr val="black"/>
                  </a:solidFill>
                </a:ln>
                <a:solidFill>
                  <a:srgbClr val="FFC000"/>
                </a:solidFill>
                <a:effectLst>
                  <a:innerShdw blurRad="63500" dist="50800" dir="13500000">
                    <a:srgbClr val="000000">
                      <a:alpha val="50000"/>
                    </a:srgbClr>
                  </a:innerShdw>
                </a:effectLst>
                <a:latin typeface="Aptos" panose="02110004020202020204"/>
                <a:ea typeface="+mn-ea"/>
                <a:cs typeface="+mn-cs"/>
              </a:rPr>
              <a:t>House Games</a:t>
            </a:r>
            <a:br>
              <a:rPr lang="en-US" sz="7040" b="1" kern="1200" spc="53" dirty="0">
                <a:ln w="28575">
                  <a:solidFill>
                    <a:prstClr val="black"/>
                  </a:solidFill>
                </a:ln>
                <a:solidFill>
                  <a:srgbClr val="FFC000"/>
                </a:solidFill>
                <a:effectLst>
                  <a:innerShdw blurRad="63500" dist="50800" dir="13500000">
                    <a:srgbClr val="000000">
                      <a:alpha val="50000"/>
                    </a:srgbClr>
                  </a:innerShdw>
                </a:effectLst>
                <a:latin typeface="Aptos" panose="02110004020202020204"/>
                <a:ea typeface="+mn-ea"/>
                <a:cs typeface="+mn-cs"/>
              </a:rPr>
            </a:br>
            <a:r>
              <a:rPr lang="en-US" sz="7040" b="1" kern="1200" spc="53" dirty="0">
                <a:ln w="28575">
                  <a:solidFill>
                    <a:prstClr val="black"/>
                  </a:solidFill>
                </a:ln>
                <a:solidFill>
                  <a:srgbClr val="FFC000"/>
                </a:solidFill>
                <a:effectLst>
                  <a:innerShdw blurRad="63500" dist="50800" dir="13500000">
                    <a:srgbClr val="000000">
                      <a:alpha val="50000"/>
                    </a:srgbClr>
                  </a:innerShdw>
                </a:effectLst>
                <a:latin typeface="Aptos" panose="02110004020202020204"/>
                <a:ea typeface="+mn-ea"/>
                <a:cs typeface="+mn-cs"/>
              </a:rPr>
              <a:t>Thursday!</a:t>
            </a:r>
          </a:p>
        </p:txBody>
      </p:sp>
      <p:sp>
        <p:nvSpPr>
          <p:cNvPr id="5" name="Rectangle 4">
            <a:extLst>
              <a:ext uri="{FF2B5EF4-FFF2-40B4-BE49-F238E27FC236}">
                <a16:creationId xmlns:a16="http://schemas.microsoft.com/office/drawing/2014/main" id="{1C3B4CD5-950A-8CBF-A712-F2055AC1FF18}"/>
              </a:ext>
            </a:extLst>
          </p:cNvPr>
          <p:cNvSpPr/>
          <p:nvPr/>
        </p:nvSpPr>
        <p:spPr>
          <a:xfrm>
            <a:off x="581275" y="7499568"/>
            <a:ext cx="12164512" cy="755143"/>
          </a:xfrm>
          <a:prstGeom prst="rect">
            <a:avLst/>
          </a:prstGeom>
          <a:noFill/>
          <a:ln w="38100">
            <a:solidFill>
              <a:schemeClr val="tx1"/>
            </a:solidFill>
          </a:ln>
        </p:spPr>
        <p:txBody>
          <a:bodyPr wrap="square" lIns="97536" tIns="48768" rIns="97536" bIns="48768">
            <a:spAutoFit/>
          </a:bodyPr>
          <a:lstStyle/>
          <a:p>
            <a:pPr algn="ctr" defTabSz="975390"/>
            <a:r>
              <a:rPr lang="en-US" sz="4267" b="1" kern="1200" spc="53" dirty="0">
                <a:ln w="0"/>
                <a:solidFill>
                  <a:srgbClr val="FFC000"/>
                </a:solidFill>
                <a:effectLst>
                  <a:innerShdw blurRad="63500" dist="50800" dir="13500000">
                    <a:srgbClr val="000000">
                      <a:alpha val="50000"/>
                    </a:srgbClr>
                  </a:innerShdw>
                </a:effectLst>
                <a:latin typeface="Aptos" panose="02110004020202020204"/>
                <a:ea typeface="+mn-ea"/>
                <a:cs typeface="+mn-cs"/>
              </a:rPr>
              <a:t>Adjusted Bell Schedule (not early release)</a:t>
            </a:r>
          </a:p>
        </p:txBody>
      </p:sp>
      <p:sp>
        <p:nvSpPr>
          <p:cNvPr id="6" name="Rectangle 5">
            <a:extLst>
              <a:ext uri="{FF2B5EF4-FFF2-40B4-BE49-F238E27FC236}">
                <a16:creationId xmlns:a16="http://schemas.microsoft.com/office/drawing/2014/main" id="{77892B6C-6C06-7887-D393-2A2255A014F2}"/>
              </a:ext>
            </a:extLst>
          </p:cNvPr>
          <p:cNvSpPr/>
          <p:nvPr/>
        </p:nvSpPr>
        <p:spPr>
          <a:xfrm>
            <a:off x="5800585" y="4663377"/>
            <a:ext cx="6860215" cy="2725105"/>
          </a:xfrm>
          <a:prstGeom prst="rect">
            <a:avLst/>
          </a:prstGeom>
          <a:noFill/>
          <a:ln w="28575">
            <a:solidFill>
              <a:schemeClr val="tx1"/>
            </a:solidFill>
          </a:ln>
        </p:spPr>
        <p:txBody>
          <a:bodyPr wrap="square" lIns="97536" tIns="48768" rIns="97536" bIns="48768">
            <a:spAutoFit/>
          </a:bodyPr>
          <a:lstStyle/>
          <a:p>
            <a:pPr algn="ctr" defTabSz="975390"/>
            <a:r>
              <a:rPr lang="en-US" sz="4267" b="1" kern="1200" spc="53" dirty="0">
                <a:ln w="0"/>
                <a:solidFill>
                  <a:prstClr val="black"/>
                </a:solidFill>
                <a:effectLst>
                  <a:innerShdw blurRad="63500" dist="50800" dir="13500000">
                    <a:srgbClr val="000000">
                      <a:alpha val="50000"/>
                    </a:srgbClr>
                  </a:innerShdw>
                </a:effectLst>
                <a:latin typeface="Aptos" panose="02110004020202020204"/>
                <a:ea typeface="+mn-ea"/>
                <a:cs typeface="+mn-cs"/>
              </a:rPr>
              <a:t>House Shirts or House Colors permitted—Otherwise you must be in uniform </a:t>
            </a:r>
          </a:p>
        </p:txBody>
      </p:sp>
      <p:sp>
        <p:nvSpPr>
          <p:cNvPr id="7" name="Rectangle 6">
            <a:extLst>
              <a:ext uri="{FF2B5EF4-FFF2-40B4-BE49-F238E27FC236}">
                <a16:creationId xmlns:a16="http://schemas.microsoft.com/office/drawing/2014/main" id="{71C8E831-B2C3-22D9-53F6-BC5628EF13D7}"/>
              </a:ext>
            </a:extLst>
          </p:cNvPr>
          <p:cNvSpPr/>
          <p:nvPr/>
        </p:nvSpPr>
        <p:spPr>
          <a:xfrm>
            <a:off x="6873099" y="3140364"/>
            <a:ext cx="5872688" cy="1411797"/>
          </a:xfrm>
          <a:prstGeom prst="rect">
            <a:avLst/>
          </a:prstGeom>
          <a:noFill/>
          <a:ln w="28575">
            <a:solidFill>
              <a:schemeClr val="tx1"/>
            </a:solidFill>
          </a:ln>
        </p:spPr>
        <p:txBody>
          <a:bodyPr wrap="square" lIns="97536" tIns="48768" rIns="97536" bIns="48768">
            <a:spAutoFit/>
          </a:bodyPr>
          <a:lstStyle/>
          <a:p>
            <a:pPr algn="ctr" defTabSz="975390"/>
            <a:r>
              <a:rPr lang="en-US" sz="4267" b="1" kern="1200" spc="53" dirty="0">
                <a:ln w="0"/>
                <a:solidFill>
                  <a:prstClr val="black"/>
                </a:solidFill>
                <a:effectLst>
                  <a:innerShdw blurRad="63500" dist="50800" dir="13500000">
                    <a:srgbClr val="000000">
                      <a:alpha val="50000"/>
                    </a:srgbClr>
                  </a:innerShdw>
                </a:effectLst>
                <a:latin typeface="Aptos" panose="02110004020202020204"/>
                <a:ea typeface="+mn-ea"/>
                <a:cs typeface="+mn-cs"/>
              </a:rPr>
              <a:t>Leave your backpacks at home</a:t>
            </a:r>
          </a:p>
        </p:txBody>
      </p:sp>
      <p:sp>
        <p:nvSpPr>
          <p:cNvPr id="8" name="Rectangle 7">
            <a:extLst>
              <a:ext uri="{FF2B5EF4-FFF2-40B4-BE49-F238E27FC236}">
                <a16:creationId xmlns:a16="http://schemas.microsoft.com/office/drawing/2014/main" id="{1222FD26-2478-6B7C-899F-7E5DFE7C293E}"/>
              </a:ext>
            </a:extLst>
          </p:cNvPr>
          <p:cNvSpPr/>
          <p:nvPr/>
        </p:nvSpPr>
        <p:spPr>
          <a:xfrm>
            <a:off x="581275" y="4118131"/>
            <a:ext cx="4670730" cy="1871282"/>
          </a:xfrm>
          <a:prstGeom prst="rect">
            <a:avLst/>
          </a:prstGeom>
          <a:noFill/>
          <a:ln w="28575">
            <a:solidFill>
              <a:srgbClr val="FFC000"/>
            </a:solidFill>
          </a:ln>
        </p:spPr>
        <p:txBody>
          <a:bodyPr wrap="square" lIns="97536" tIns="48768" rIns="97536" bIns="48768">
            <a:spAutoFit/>
          </a:bodyPr>
          <a:lstStyle/>
          <a:p>
            <a:pPr algn="ctr" defTabSz="975390"/>
            <a:r>
              <a:rPr lang="en-US" sz="3840" b="1" kern="1200" dirty="0">
                <a:ln w="9525">
                  <a:solidFill>
                    <a:srgbClr val="FFC000"/>
                  </a:solidFill>
                  <a:prstDash val="solid"/>
                </a:ln>
                <a:solidFill>
                  <a:prstClr val="black"/>
                </a:solidFill>
                <a:effectLst>
                  <a:outerShdw blurRad="12700" dist="38100" dir="2700000" algn="tl" rotWithShape="0">
                    <a:prstClr val="white">
                      <a:lumMod val="50000"/>
                    </a:prstClr>
                  </a:outerShdw>
                </a:effectLst>
                <a:latin typeface="Aptos" panose="02110004020202020204"/>
                <a:ea typeface="+mn-ea"/>
                <a:cs typeface="+mn-cs"/>
              </a:rPr>
              <a:t>Poseidon Vs. Zeus Vs. Hestia Vs. Athena Vs. Ares</a:t>
            </a:r>
          </a:p>
        </p:txBody>
      </p:sp>
    </p:spTree>
    <p:extLst>
      <p:ext uri="{BB962C8B-B14F-4D97-AF65-F5344CB8AC3E}">
        <p14:creationId xmlns:p14="http://schemas.microsoft.com/office/powerpoint/2010/main" val="29599757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CF2"/>
        </a:solidFill>
        <a:effectLst/>
      </p:bgPr>
    </p:bg>
    <p:spTree>
      <p:nvGrpSpPr>
        <p:cNvPr id="1" name=""/>
        <p:cNvGrpSpPr/>
        <p:nvPr/>
      </p:nvGrpSpPr>
      <p:grpSpPr>
        <a:xfrm>
          <a:off x="0" y="0"/>
          <a:ext cx="0" cy="0"/>
          <a:chOff x="0" y="0"/>
          <a:chExt cx="0" cy="0"/>
        </a:xfrm>
      </p:grpSpPr>
      <p:sp>
        <p:nvSpPr>
          <p:cNvPr id="2" name="Freeform 2"/>
          <p:cNvSpPr/>
          <p:nvPr/>
        </p:nvSpPr>
        <p:spPr>
          <a:xfrm>
            <a:off x="0" y="1223634"/>
            <a:ext cx="13004800" cy="7306333"/>
          </a:xfrm>
          <a:custGeom>
            <a:avLst/>
            <a:gdLst/>
            <a:ahLst/>
            <a:cxnLst/>
            <a:rect l="l" t="t" r="r" b="b"/>
            <a:pathLst>
              <a:path w="18288000" h="10274531">
                <a:moveTo>
                  <a:pt x="0" y="0"/>
                </a:moveTo>
                <a:lnTo>
                  <a:pt x="18288000" y="0"/>
                </a:lnTo>
                <a:lnTo>
                  <a:pt x="18288000" y="10274530"/>
                </a:lnTo>
                <a:lnTo>
                  <a:pt x="0" y="102745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50230"/>
            <a:endParaRPr lang="en-US" sz="1280" kern="1200">
              <a:solidFill>
                <a:prstClr val="black"/>
              </a:solidFill>
              <a:latin typeface="Calibri"/>
              <a:ea typeface="+mn-ea"/>
              <a:cs typeface="+mn-cs"/>
            </a:endParaRPr>
          </a:p>
        </p:txBody>
      </p:sp>
      <p:grpSp>
        <p:nvGrpSpPr>
          <p:cNvPr id="3" name="Group 3"/>
          <p:cNvGrpSpPr/>
          <p:nvPr/>
        </p:nvGrpSpPr>
        <p:grpSpPr>
          <a:xfrm>
            <a:off x="-247754" y="2231969"/>
            <a:ext cx="13500308" cy="5289662"/>
            <a:chOff x="0" y="0"/>
            <a:chExt cx="5000114" cy="1959134"/>
          </a:xfrm>
        </p:grpSpPr>
        <p:sp>
          <p:nvSpPr>
            <p:cNvPr id="4" name="Freeform 4"/>
            <p:cNvSpPr/>
            <p:nvPr/>
          </p:nvSpPr>
          <p:spPr>
            <a:xfrm>
              <a:off x="0" y="0"/>
              <a:ext cx="5000114" cy="1959134"/>
            </a:xfrm>
            <a:custGeom>
              <a:avLst/>
              <a:gdLst/>
              <a:ahLst/>
              <a:cxnLst/>
              <a:rect l="l" t="t" r="r" b="b"/>
              <a:pathLst>
                <a:path w="5000114" h="1959134">
                  <a:moveTo>
                    <a:pt x="0" y="0"/>
                  </a:moveTo>
                  <a:lnTo>
                    <a:pt x="5000114" y="0"/>
                  </a:lnTo>
                  <a:lnTo>
                    <a:pt x="5000114" y="1959134"/>
                  </a:lnTo>
                  <a:lnTo>
                    <a:pt x="0" y="1959134"/>
                  </a:lnTo>
                  <a:close/>
                </a:path>
              </a:pathLst>
            </a:custGeom>
            <a:solidFill>
              <a:srgbClr val="FEE17B"/>
            </a:solidFill>
            <a:ln w="66675" cap="sq">
              <a:solidFill>
                <a:srgbClr val="000000"/>
              </a:solidFill>
              <a:prstDash val="dash"/>
              <a:miter/>
            </a:ln>
          </p:spPr>
          <p:txBody>
            <a:bodyPr/>
            <a:lstStyle/>
            <a:p>
              <a:pPr defTabSz="650230"/>
              <a:endParaRPr lang="en-US" sz="1280" kern="1200">
                <a:solidFill>
                  <a:prstClr val="black"/>
                </a:solidFill>
                <a:latin typeface="Calibri"/>
                <a:ea typeface="+mn-ea"/>
                <a:cs typeface="+mn-cs"/>
              </a:endParaRPr>
            </a:p>
          </p:txBody>
        </p:sp>
        <p:sp>
          <p:nvSpPr>
            <p:cNvPr id="5" name="TextBox 5"/>
            <p:cNvSpPr txBox="1"/>
            <p:nvPr/>
          </p:nvSpPr>
          <p:spPr>
            <a:xfrm>
              <a:off x="0" y="-38100"/>
              <a:ext cx="5000114" cy="1997234"/>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grpSp>
        <p:nvGrpSpPr>
          <p:cNvPr id="6" name="Group 6"/>
          <p:cNvGrpSpPr/>
          <p:nvPr/>
        </p:nvGrpSpPr>
        <p:grpSpPr>
          <a:xfrm>
            <a:off x="-32403" y="2411752"/>
            <a:ext cx="13037204" cy="4930097"/>
            <a:chOff x="0" y="0"/>
            <a:chExt cx="5000114" cy="1825962"/>
          </a:xfrm>
        </p:grpSpPr>
        <p:sp>
          <p:nvSpPr>
            <p:cNvPr id="7" name="Freeform 7"/>
            <p:cNvSpPr/>
            <p:nvPr/>
          </p:nvSpPr>
          <p:spPr>
            <a:xfrm>
              <a:off x="0" y="0"/>
              <a:ext cx="5000114" cy="1825962"/>
            </a:xfrm>
            <a:custGeom>
              <a:avLst/>
              <a:gdLst/>
              <a:ahLst/>
              <a:cxnLst/>
              <a:rect l="l" t="t" r="r" b="b"/>
              <a:pathLst>
                <a:path w="5000114" h="1825962">
                  <a:moveTo>
                    <a:pt x="0" y="0"/>
                  </a:moveTo>
                  <a:lnTo>
                    <a:pt x="5000114" y="0"/>
                  </a:lnTo>
                  <a:lnTo>
                    <a:pt x="5000114" y="1825962"/>
                  </a:lnTo>
                  <a:lnTo>
                    <a:pt x="0" y="1825962"/>
                  </a:lnTo>
                  <a:close/>
                </a:path>
              </a:pathLst>
            </a:custGeom>
            <a:solidFill>
              <a:srgbClr val="FEE17B"/>
            </a:solidFill>
            <a:ln w="57150" cap="sq">
              <a:solidFill>
                <a:srgbClr val="000000"/>
              </a:solidFill>
              <a:prstDash val="solid"/>
              <a:miter/>
            </a:ln>
          </p:spPr>
          <p:txBody>
            <a:bodyPr/>
            <a:lstStyle/>
            <a:p>
              <a:pPr defTabSz="650230"/>
              <a:endParaRPr lang="en-US" sz="1280" kern="1200">
                <a:solidFill>
                  <a:prstClr val="black"/>
                </a:solidFill>
                <a:latin typeface="Calibri"/>
                <a:ea typeface="+mn-ea"/>
                <a:cs typeface="+mn-cs"/>
              </a:endParaRPr>
            </a:p>
          </p:txBody>
        </p:sp>
        <p:sp>
          <p:nvSpPr>
            <p:cNvPr id="8" name="TextBox 8"/>
            <p:cNvSpPr txBox="1"/>
            <p:nvPr/>
          </p:nvSpPr>
          <p:spPr>
            <a:xfrm>
              <a:off x="0" y="-38100"/>
              <a:ext cx="5000114" cy="1864062"/>
            </a:xfrm>
            <a:prstGeom prst="rect">
              <a:avLst/>
            </a:prstGeom>
          </p:spPr>
          <p:txBody>
            <a:bodyPr lIns="36124" tIns="36124" rIns="36124" bIns="36124" rtlCol="0" anchor="ctr"/>
            <a:lstStyle/>
            <a:p>
              <a:pPr algn="ctr" defTabSz="650230">
                <a:lnSpc>
                  <a:spcPts val="1891"/>
                </a:lnSpc>
                <a:spcBef>
                  <a:spcPct val="0"/>
                </a:spcBef>
              </a:pPr>
              <a:endParaRPr sz="1280" kern="1200">
                <a:solidFill>
                  <a:prstClr val="black"/>
                </a:solidFill>
                <a:latin typeface="Calibri"/>
                <a:ea typeface="+mn-ea"/>
                <a:cs typeface="+mn-cs"/>
              </a:endParaRPr>
            </a:p>
          </p:txBody>
        </p:sp>
      </p:grpSp>
      <p:grpSp>
        <p:nvGrpSpPr>
          <p:cNvPr id="9" name="Group 9"/>
          <p:cNvGrpSpPr/>
          <p:nvPr/>
        </p:nvGrpSpPr>
        <p:grpSpPr>
          <a:xfrm>
            <a:off x="2454084" y="1223634"/>
            <a:ext cx="6567973" cy="822999"/>
            <a:chOff x="0" y="0"/>
            <a:chExt cx="2432583" cy="304814"/>
          </a:xfrm>
        </p:grpSpPr>
        <p:sp>
          <p:nvSpPr>
            <p:cNvPr id="10" name="Freeform 10"/>
            <p:cNvSpPr/>
            <p:nvPr/>
          </p:nvSpPr>
          <p:spPr>
            <a:xfrm>
              <a:off x="0" y="0"/>
              <a:ext cx="2432583" cy="304814"/>
            </a:xfrm>
            <a:custGeom>
              <a:avLst/>
              <a:gdLst/>
              <a:ahLst/>
              <a:cxnLst/>
              <a:rect l="l" t="t" r="r" b="b"/>
              <a:pathLst>
                <a:path w="2432583" h="304814">
                  <a:moveTo>
                    <a:pt x="0" y="0"/>
                  </a:moveTo>
                  <a:lnTo>
                    <a:pt x="2432583" y="0"/>
                  </a:lnTo>
                  <a:lnTo>
                    <a:pt x="2432583" y="304814"/>
                  </a:lnTo>
                  <a:lnTo>
                    <a:pt x="0" y="304814"/>
                  </a:lnTo>
                  <a:close/>
                </a:path>
              </a:pathLst>
            </a:custGeom>
            <a:solidFill>
              <a:srgbClr val="FED169"/>
            </a:solidFill>
          </p:spPr>
          <p:txBody>
            <a:bodyPr/>
            <a:lstStyle/>
            <a:p>
              <a:pPr defTabSz="650230"/>
              <a:endParaRPr lang="en-US" sz="1280" kern="1200">
                <a:solidFill>
                  <a:prstClr val="black"/>
                </a:solidFill>
                <a:latin typeface="Calibri"/>
                <a:ea typeface="+mn-ea"/>
                <a:cs typeface="+mn-cs"/>
              </a:endParaRPr>
            </a:p>
          </p:txBody>
        </p:sp>
        <p:sp>
          <p:nvSpPr>
            <p:cNvPr id="11" name="TextBox 11"/>
            <p:cNvSpPr txBox="1"/>
            <p:nvPr/>
          </p:nvSpPr>
          <p:spPr>
            <a:xfrm>
              <a:off x="0" y="-57150"/>
              <a:ext cx="2432583" cy="361964"/>
            </a:xfrm>
            <a:prstGeom prst="rect">
              <a:avLst/>
            </a:prstGeom>
          </p:spPr>
          <p:txBody>
            <a:bodyPr lIns="36124" tIns="36124" rIns="36124" bIns="36124" rtlCol="0" anchor="ctr"/>
            <a:lstStyle/>
            <a:p>
              <a:pPr algn="ctr" defTabSz="650230">
                <a:lnSpc>
                  <a:spcPts val="2516"/>
                </a:lnSpc>
              </a:pPr>
              <a:endParaRPr sz="1280" kern="1200">
                <a:solidFill>
                  <a:prstClr val="black"/>
                </a:solidFill>
                <a:latin typeface="Calibri"/>
                <a:ea typeface="+mn-ea"/>
                <a:cs typeface="+mn-cs"/>
              </a:endParaRPr>
            </a:p>
          </p:txBody>
        </p:sp>
      </p:grpSp>
      <p:sp>
        <p:nvSpPr>
          <p:cNvPr id="12" name="Freeform 12"/>
          <p:cNvSpPr/>
          <p:nvPr/>
        </p:nvSpPr>
        <p:spPr>
          <a:xfrm>
            <a:off x="10956783" y="6601294"/>
            <a:ext cx="1728728" cy="1706726"/>
          </a:xfrm>
          <a:custGeom>
            <a:avLst/>
            <a:gdLst/>
            <a:ahLst/>
            <a:cxnLst/>
            <a:rect l="l" t="t" r="r" b="b"/>
            <a:pathLst>
              <a:path w="2431024" h="2400084">
                <a:moveTo>
                  <a:pt x="0" y="0"/>
                </a:moveTo>
                <a:lnTo>
                  <a:pt x="2431025" y="0"/>
                </a:lnTo>
                <a:lnTo>
                  <a:pt x="2431025" y="2400084"/>
                </a:lnTo>
                <a:lnTo>
                  <a:pt x="0" y="2400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50230"/>
            <a:endParaRPr lang="en-US" sz="1280" kern="1200">
              <a:solidFill>
                <a:prstClr val="black"/>
              </a:solidFill>
              <a:latin typeface="Calibri"/>
              <a:ea typeface="+mn-ea"/>
              <a:cs typeface="+mn-cs"/>
            </a:endParaRPr>
          </a:p>
        </p:txBody>
      </p:sp>
      <p:pic>
        <p:nvPicPr>
          <p:cNvPr id="13" name="Picture 13"/>
          <p:cNvPicPr>
            <a:picLocks noChangeAspect="1"/>
          </p:cNvPicPr>
          <p:nvPr/>
        </p:nvPicPr>
        <p:blipFill>
          <a:blip r:embed="rId6"/>
          <a:srcRect/>
          <a:stretch>
            <a:fillRect/>
          </a:stretch>
        </p:blipFill>
        <p:spPr>
          <a:xfrm>
            <a:off x="135829" y="1120303"/>
            <a:ext cx="2182548" cy="2582897"/>
          </a:xfrm>
          <a:prstGeom prst="rect">
            <a:avLst/>
          </a:prstGeom>
        </p:spPr>
      </p:pic>
      <p:sp>
        <p:nvSpPr>
          <p:cNvPr id="14" name="Freeform 14"/>
          <p:cNvSpPr/>
          <p:nvPr/>
        </p:nvSpPr>
        <p:spPr>
          <a:xfrm>
            <a:off x="1644052" y="4876800"/>
            <a:ext cx="303561" cy="607122"/>
          </a:xfrm>
          <a:custGeom>
            <a:avLst/>
            <a:gdLst/>
            <a:ahLst/>
            <a:cxnLst/>
            <a:rect l="l" t="t" r="r" b="b"/>
            <a:pathLst>
              <a:path w="426882" h="853765">
                <a:moveTo>
                  <a:pt x="0" y="0"/>
                </a:moveTo>
                <a:lnTo>
                  <a:pt x="426882" y="0"/>
                </a:lnTo>
                <a:lnTo>
                  <a:pt x="426882" y="853765"/>
                </a:lnTo>
                <a:lnTo>
                  <a:pt x="0" y="8537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50230"/>
            <a:endParaRPr lang="en-US" sz="1280" kern="1200">
              <a:solidFill>
                <a:prstClr val="black"/>
              </a:solidFill>
              <a:latin typeface="Calibri"/>
              <a:ea typeface="+mn-ea"/>
              <a:cs typeface="+mn-cs"/>
            </a:endParaRPr>
          </a:p>
        </p:txBody>
      </p:sp>
      <p:sp>
        <p:nvSpPr>
          <p:cNvPr id="15" name="Freeform 15"/>
          <p:cNvSpPr/>
          <p:nvPr/>
        </p:nvSpPr>
        <p:spPr>
          <a:xfrm>
            <a:off x="10753074" y="1277049"/>
            <a:ext cx="2136147" cy="2155004"/>
          </a:xfrm>
          <a:custGeom>
            <a:avLst/>
            <a:gdLst/>
            <a:ahLst/>
            <a:cxnLst/>
            <a:rect l="l" t="t" r="r" b="b"/>
            <a:pathLst>
              <a:path w="3003957" h="3030474">
                <a:moveTo>
                  <a:pt x="0" y="0"/>
                </a:moveTo>
                <a:lnTo>
                  <a:pt x="3003957" y="0"/>
                </a:lnTo>
                <a:lnTo>
                  <a:pt x="3003957" y="3030474"/>
                </a:lnTo>
                <a:lnTo>
                  <a:pt x="0" y="3030474"/>
                </a:lnTo>
                <a:lnTo>
                  <a:pt x="0" y="0"/>
                </a:lnTo>
                <a:close/>
              </a:path>
            </a:pathLst>
          </a:custGeom>
          <a:blipFill>
            <a:blip r:embed="rId9"/>
            <a:stretch>
              <a:fillRect/>
            </a:stretch>
          </a:blipFill>
        </p:spPr>
        <p:txBody>
          <a:bodyPr/>
          <a:lstStyle/>
          <a:p>
            <a:pPr defTabSz="650230"/>
            <a:endParaRPr lang="en-US" sz="1280" kern="1200">
              <a:solidFill>
                <a:prstClr val="black"/>
              </a:solidFill>
              <a:latin typeface="Calibri"/>
              <a:ea typeface="+mn-ea"/>
              <a:cs typeface="+mn-cs"/>
            </a:endParaRPr>
          </a:p>
        </p:txBody>
      </p:sp>
      <p:sp>
        <p:nvSpPr>
          <p:cNvPr id="16" name="TextBox 16"/>
          <p:cNvSpPr txBox="1"/>
          <p:nvPr/>
        </p:nvSpPr>
        <p:spPr>
          <a:xfrm>
            <a:off x="3295843" y="4219752"/>
            <a:ext cx="6551937" cy="3217932"/>
          </a:xfrm>
          <a:prstGeom prst="rect">
            <a:avLst/>
          </a:prstGeom>
        </p:spPr>
        <p:txBody>
          <a:bodyPr lIns="0" tIns="0" rIns="0" bIns="0" rtlCol="0" anchor="t">
            <a:spAutoFit/>
          </a:bodyPr>
          <a:lstStyle/>
          <a:p>
            <a:pPr algn="ctr" defTabSz="650230">
              <a:lnSpc>
                <a:spcPts val="2262"/>
              </a:lnSpc>
            </a:pPr>
            <a:r>
              <a:rPr lang="en-US" sz="1616" kern="1200">
                <a:solidFill>
                  <a:srgbClr val="583A00"/>
                </a:solidFill>
                <a:latin typeface="Cloud"/>
                <a:ea typeface="Cloud"/>
                <a:cs typeface="Cloud"/>
                <a:sym typeface="Cloud"/>
              </a:rPr>
              <a:t>Date: May 30th, 9 AM - 1:30 PM</a:t>
            </a:r>
          </a:p>
          <a:p>
            <a:pPr algn="ctr" defTabSz="650230">
              <a:lnSpc>
                <a:spcPts val="2262"/>
              </a:lnSpc>
            </a:pPr>
            <a:endParaRPr lang="en-US" sz="1616" kern="1200">
              <a:solidFill>
                <a:srgbClr val="583A00"/>
              </a:solidFill>
              <a:latin typeface="Cloud"/>
              <a:ea typeface="Cloud"/>
              <a:cs typeface="Cloud"/>
              <a:sym typeface="Cloud"/>
            </a:endParaRPr>
          </a:p>
          <a:p>
            <a:pPr algn="ctr" defTabSz="650230">
              <a:lnSpc>
                <a:spcPts val="2262"/>
              </a:lnSpc>
            </a:pPr>
            <a:r>
              <a:rPr lang="en-US" sz="1616" kern="1200">
                <a:solidFill>
                  <a:srgbClr val="583A00"/>
                </a:solidFill>
                <a:latin typeface="Cloud"/>
                <a:ea typeface="Cloud"/>
                <a:cs typeface="Cloud"/>
                <a:sym typeface="Cloud"/>
              </a:rPr>
              <a:t>Your Ticket Includes: 2 Slices of Pizza, 1 Bottled Water, 1 Bag of Chips, 1 Kona Ice</a:t>
            </a:r>
          </a:p>
          <a:p>
            <a:pPr algn="ctr" defTabSz="650230">
              <a:lnSpc>
                <a:spcPts val="2262"/>
              </a:lnSpc>
            </a:pPr>
            <a:endParaRPr lang="en-US" sz="1616" kern="1200">
              <a:solidFill>
                <a:srgbClr val="583A00"/>
              </a:solidFill>
              <a:latin typeface="Cloud"/>
              <a:ea typeface="Cloud"/>
              <a:cs typeface="Cloud"/>
              <a:sym typeface="Cloud"/>
            </a:endParaRPr>
          </a:p>
          <a:p>
            <a:pPr algn="ctr" defTabSz="650230">
              <a:lnSpc>
                <a:spcPts val="2262"/>
              </a:lnSpc>
            </a:pPr>
            <a:r>
              <a:rPr lang="en-US" sz="1616" kern="1200">
                <a:solidFill>
                  <a:srgbClr val="583A00"/>
                </a:solidFill>
                <a:latin typeface="Cloud"/>
                <a:ea typeface="Cloud"/>
                <a:cs typeface="Cloud"/>
                <a:sym typeface="Cloud"/>
              </a:rPr>
              <a:t>Activities include: Activities: Inflatable Obstacle Course, Inflatable Jousting, Dunk Tank ( $1 per throw), Movie Room, and so much more!</a:t>
            </a:r>
          </a:p>
          <a:p>
            <a:pPr algn="ctr" defTabSz="650230">
              <a:lnSpc>
                <a:spcPts val="2262"/>
              </a:lnSpc>
            </a:pPr>
            <a:endParaRPr lang="en-US" sz="1616" kern="1200">
              <a:solidFill>
                <a:srgbClr val="583A00"/>
              </a:solidFill>
              <a:latin typeface="Cloud"/>
              <a:ea typeface="Cloud"/>
              <a:cs typeface="Cloud"/>
              <a:sym typeface="Cloud"/>
            </a:endParaRPr>
          </a:p>
          <a:p>
            <a:pPr algn="ctr" defTabSz="650230">
              <a:lnSpc>
                <a:spcPts val="2262"/>
              </a:lnSpc>
            </a:pPr>
            <a:r>
              <a:rPr lang="en-US" sz="1616" kern="1200">
                <a:solidFill>
                  <a:srgbClr val="583A00"/>
                </a:solidFill>
                <a:latin typeface="Cloud"/>
                <a:ea typeface="Cloud"/>
                <a:cs typeface="Cloud"/>
                <a:sym typeface="Cloud"/>
              </a:rPr>
              <a:t>Wristbands will be distributed on Thursday, May 29th.</a:t>
            </a:r>
          </a:p>
          <a:p>
            <a:pPr algn="ctr" defTabSz="650230">
              <a:lnSpc>
                <a:spcPts val="2262"/>
              </a:lnSpc>
            </a:pPr>
            <a:r>
              <a:rPr lang="en-US" sz="1616" kern="1200">
                <a:solidFill>
                  <a:srgbClr val="583A00"/>
                </a:solidFill>
                <a:latin typeface="Cloud"/>
                <a:ea typeface="Cloud"/>
                <a:cs typeface="Cloud"/>
                <a:sym typeface="Cloud"/>
              </a:rPr>
              <a:t>You </a:t>
            </a:r>
            <a:r>
              <a:rPr lang="en-US" sz="1616" u="sng" kern="1200">
                <a:solidFill>
                  <a:srgbClr val="583A00"/>
                </a:solidFill>
                <a:latin typeface="Cloud"/>
                <a:ea typeface="Cloud"/>
                <a:cs typeface="Cloud"/>
                <a:sym typeface="Cloud"/>
              </a:rPr>
              <a:t>must</a:t>
            </a:r>
            <a:r>
              <a:rPr lang="en-US" sz="1616" kern="1200">
                <a:solidFill>
                  <a:srgbClr val="583A00"/>
                </a:solidFill>
                <a:latin typeface="Cloud"/>
                <a:ea typeface="Cloud"/>
                <a:cs typeface="Cloud"/>
                <a:sym typeface="Cloud"/>
              </a:rPr>
              <a:t> wear your wristband on Friday to participate — </a:t>
            </a:r>
            <a:r>
              <a:rPr lang="en-US" sz="1616" u="sng" kern="1200">
                <a:solidFill>
                  <a:srgbClr val="583A00"/>
                </a:solidFill>
                <a:latin typeface="Cloud"/>
                <a:ea typeface="Cloud"/>
                <a:cs typeface="Cloud"/>
                <a:sym typeface="Cloud"/>
              </a:rPr>
              <a:t>don’t lose it!</a:t>
            </a:r>
          </a:p>
          <a:p>
            <a:pPr algn="ctr" defTabSz="650230">
              <a:lnSpc>
                <a:spcPts val="2262"/>
              </a:lnSpc>
            </a:pPr>
            <a:endParaRPr lang="en-US" sz="1616" u="sng" kern="1200">
              <a:solidFill>
                <a:srgbClr val="583A00"/>
              </a:solidFill>
              <a:latin typeface="Cloud"/>
              <a:ea typeface="Cloud"/>
              <a:cs typeface="Cloud"/>
              <a:sym typeface="Cloud"/>
            </a:endParaRPr>
          </a:p>
        </p:txBody>
      </p:sp>
      <p:sp>
        <p:nvSpPr>
          <p:cNvPr id="17" name="TextBox 17"/>
          <p:cNvSpPr txBox="1"/>
          <p:nvPr/>
        </p:nvSpPr>
        <p:spPr>
          <a:xfrm>
            <a:off x="2186840" y="2610713"/>
            <a:ext cx="8631120" cy="1641475"/>
          </a:xfrm>
          <a:prstGeom prst="rect">
            <a:avLst/>
          </a:prstGeom>
        </p:spPr>
        <p:txBody>
          <a:bodyPr lIns="0" tIns="0" rIns="0" bIns="0" rtlCol="0" anchor="t">
            <a:spAutoFit/>
          </a:bodyPr>
          <a:lstStyle/>
          <a:p>
            <a:pPr algn="ctr" defTabSz="650230">
              <a:lnSpc>
                <a:spcPts val="3211"/>
              </a:lnSpc>
            </a:pPr>
            <a:r>
              <a:rPr lang="en-US" sz="3211" b="1" kern="1200" spc="64">
                <a:solidFill>
                  <a:srgbClr val="583A00"/>
                </a:solidFill>
                <a:latin typeface="Bogart Bold"/>
                <a:ea typeface="Bogart Bold"/>
                <a:cs typeface="Bogart Bold"/>
                <a:sym typeface="Bogart Bold"/>
              </a:rPr>
              <a:t>ATTENTION STUDENTS!</a:t>
            </a:r>
          </a:p>
          <a:p>
            <a:pPr algn="ctr" defTabSz="650230">
              <a:lnSpc>
                <a:spcPts val="3211"/>
              </a:lnSpc>
            </a:pPr>
            <a:endParaRPr lang="en-US" sz="3211" b="1" kern="1200" spc="64">
              <a:solidFill>
                <a:srgbClr val="583A00"/>
              </a:solidFill>
              <a:latin typeface="Bogart Bold"/>
              <a:ea typeface="Bogart Bold"/>
              <a:cs typeface="Bogart Bold"/>
              <a:sym typeface="Bogart Bold"/>
            </a:endParaRPr>
          </a:p>
          <a:p>
            <a:pPr algn="ctr" defTabSz="650230">
              <a:lnSpc>
                <a:spcPts val="3211"/>
              </a:lnSpc>
            </a:pPr>
            <a:r>
              <a:rPr lang="en-US" sz="3211" b="1" u="sng" kern="1200" spc="64">
                <a:solidFill>
                  <a:srgbClr val="583A00"/>
                </a:solidFill>
                <a:latin typeface="Bogart Bold"/>
                <a:ea typeface="Bogart Bold"/>
                <a:cs typeface="Bogart Bold"/>
                <a:sym typeface="Bogart Bold"/>
              </a:rPr>
              <a:t>FIELD DAY</a:t>
            </a:r>
            <a:r>
              <a:rPr lang="en-US" sz="3211" b="1" kern="1200" spc="64">
                <a:solidFill>
                  <a:srgbClr val="583A00"/>
                </a:solidFill>
                <a:latin typeface="Bogart Bold"/>
                <a:ea typeface="Bogart Bold"/>
                <a:cs typeface="Bogart Bold"/>
                <a:sym typeface="Bogart Bold"/>
              </a:rPr>
              <a:t> IS ALMOST HERE! DON’T MISS OUT ON THE FUN!</a:t>
            </a:r>
          </a:p>
        </p:txBody>
      </p:sp>
      <p:sp>
        <p:nvSpPr>
          <p:cNvPr id="18" name="TextBox 18"/>
          <p:cNvSpPr txBox="1"/>
          <p:nvPr/>
        </p:nvSpPr>
        <p:spPr>
          <a:xfrm>
            <a:off x="-32403" y="3892221"/>
            <a:ext cx="2219243" cy="3178371"/>
          </a:xfrm>
          <a:prstGeom prst="rect">
            <a:avLst/>
          </a:prstGeom>
        </p:spPr>
        <p:txBody>
          <a:bodyPr lIns="0" tIns="0" rIns="0" bIns="0" rtlCol="0" anchor="t">
            <a:spAutoFit/>
          </a:bodyPr>
          <a:lstStyle/>
          <a:p>
            <a:pPr algn="ctr" defTabSz="650230">
              <a:lnSpc>
                <a:spcPts val="2516"/>
              </a:lnSpc>
            </a:pPr>
            <a:r>
              <a:rPr lang="en-US" sz="1797" b="1" kern="1200">
                <a:solidFill>
                  <a:srgbClr val="583A00"/>
                </a:solidFill>
                <a:latin typeface="Bogart Bold"/>
                <a:ea typeface="Bogart Bold"/>
                <a:cs typeface="Bogart Bold"/>
                <a:sym typeface="Bogart Bold"/>
              </a:rPr>
              <a:t>Featuring: THE SPARTAN GAMES</a:t>
            </a:r>
          </a:p>
          <a:p>
            <a:pPr algn="just" defTabSz="650230">
              <a:lnSpc>
                <a:spcPts val="2516"/>
              </a:lnSpc>
            </a:pPr>
            <a:endParaRPr lang="en-US" sz="1797" b="1" kern="1200">
              <a:solidFill>
                <a:srgbClr val="583A00"/>
              </a:solidFill>
              <a:latin typeface="Bogart Bold"/>
              <a:ea typeface="Bogart Bold"/>
              <a:cs typeface="Bogart Bold"/>
              <a:sym typeface="Bogart Bold"/>
            </a:endParaRP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Kickball</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Dodgeball</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Red Light – Green Light</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Musical Chairs</a:t>
            </a:r>
          </a:p>
          <a:p>
            <a:pPr marL="388036" lvl="1" indent="-194018" algn="just" defTabSz="650230">
              <a:lnSpc>
                <a:spcPts val="2516"/>
              </a:lnSpc>
              <a:buFont typeface="Arial"/>
              <a:buChar char="•"/>
            </a:pPr>
            <a:r>
              <a:rPr lang="en-US" sz="1797" kern="1200">
                <a:solidFill>
                  <a:srgbClr val="583A00"/>
                </a:solidFill>
                <a:latin typeface="Cloud"/>
                <a:ea typeface="Cloud"/>
                <a:cs typeface="Cloud"/>
                <a:sym typeface="Cloud"/>
              </a:rPr>
              <a:t>And More!</a:t>
            </a:r>
          </a:p>
          <a:p>
            <a:pPr algn="just" defTabSz="650230">
              <a:lnSpc>
                <a:spcPts val="2516"/>
              </a:lnSpc>
            </a:pPr>
            <a:endParaRPr lang="en-US" sz="1797" kern="1200">
              <a:solidFill>
                <a:srgbClr val="583A00"/>
              </a:solidFill>
              <a:latin typeface="Cloud"/>
              <a:ea typeface="Cloud"/>
              <a:cs typeface="Cloud"/>
              <a:sym typeface="Cloud"/>
            </a:endParaRPr>
          </a:p>
        </p:txBody>
      </p:sp>
      <p:sp>
        <p:nvSpPr>
          <p:cNvPr id="19" name="TextBox 19"/>
          <p:cNvSpPr txBox="1"/>
          <p:nvPr/>
        </p:nvSpPr>
        <p:spPr>
          <a:xfrm>
            <a:off x="3218414" y="1236410"/>
            <a:ext cx="5039314" cy="760080"/>
          </a:xfrm>
          <a:prstGeom prst="rect">
            <a:avLst/>
          </a:prstGeom>
        </p:spPr>
        <p:txBody>
          <a:bodyPr lIns="0" tIns="0" rIns="0" bIns="0" rtlCol="0" anchor="t">
            <a:spAutoFit/>
          </a:bodyPr>
          <a:lstStyle/>
          <a:p>
            <a:pPr algn="ctr" defTabSz="650230">
              <a:lnSpc>
                <a:spcPts val="3086"/>
              </a:lnSpc>
            </a:pPr>
            <a:r>
              <a:rPr lang="en-US" sz="2204" b="1" u="sng" kern="1200">
                <a:solidFill>
                  <a:srgbClr val="583A00"/>
                </a:solidFill>
                <a:latin typeface="Bogart Bold"/>
                <a:ea typeface="Bogart Bold"/>
                <a:cs typeface="Bogart Bold"/>
                <a:sym typeface="Bogart Bold"/>
              </a:rPr>
              <a:t>PERMISSION FORMS MUST BE TURNED IN BY FRIDAY!!!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26" name="Picture 6">
            <a:extLst>
              <a:ext uri="{FF2B5EF4-FFF2-40B4-BE49-F238E27FC236}">
                <a16:creationId xmlns:a16="http://schemas.microsoft.com/office/drawing/2014/main" id="{C1127872-A003-F597-0C6E-FC8473F31B64}"/>
              </a:ext>
            </a:extLst>
          </p:cNvPr>
          <p:cNvPicPr>
            <a:picLocks noChangeAspect="1"/>
          </p:cNvPicPr>
          <p:nvPr/>
        </p:nvPicPr>
        <p:blipFill>
          <a:blip r:embed="rId2">
            <a:extLst>
              <a:ext uri="{28A0092B-C50C-407E-A947-70E740481C1C}">
                <a14:useLocalDpi xmlns:a14="http://schemas.microsoft.com/office/drawing/2010/main" val="0"/>
              </a:ext>
            </a:extLst>
          </a:blip>
          <a:srcRect t="25724" r="-2" b="28236"/>
          <a:stretch>
            <a:fillRect/>
          </a:stretch>
        </p:blipFill>
        <p:spPr>
          <a:xfrm>
            <a:off x="5208561" y="1219211"/>
            <a:ext cx="7796240" cy="358931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a:extLst>
              <a:ext uri="{FF2B5EF4-FFF2-40B4-BE49-F238E27FC236}">
                <a16:creationId xmlns:a16="http://schemas.microsoft.com/office/drawing/2014/main" id="{B08F8B84-FB41-17A7-26D6-87CC55E3802C}"/>
              </a:ext>
            </a:extLst>
          </p:cNvPr>
          <p:cNvPicPr>
            <a:picLocks noChangeAspect="1"/>
          </p:cNvPicPr>
          <p:nvPr/>
        </p:nvPicPr>
        <p:blipFill>
          <a:blip r:embed="rId3"/>
          <a:srcRect r="-2" b="31026"/>
          <a:stretch>
            <a:fillRect/>
          </a:stretch>
        </p:blipFill>
        <p:spPr>
          <a:xfrm>
            <a:off x="5208561" y="4945075"/>
            <a:ext cx="7796240" cy="3589325"/>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4" name="Freeform: Shape 4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6502401" cy="73152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defRPr/>
            </a:pPr>
            <a:endParaRPr lang="en-US" sz="1920" kern="1200">
              <a:solidFill>
                <a:prstClr val="white"/>
              </a:solidFill>
              <a:latin typeface="Calibri" panose="020F0502020204030204"/>
            </a:endParaRPr>
          </a:p>
        </p:txBody>
      </p:sp>
      <p:sp useBgFill="1">
        <p:nvSpPr>
          <p:cNvPr id="46" name="Freeform: Shape 4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219200"/>
            <a:ext cx="6493154" cy="73152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E99760E7-5DFC-D4BE-A048-1250EC1802B1}"/>
              </a:ext>
            </a:extLst>
          </p:cNvPr>
          <p:cNvSpPr>
            <a:spLocks noGrp="1"/>
          </p:cNvSpPr>
          <p:nvPr>
            <p:ph type="title"/>
          </p:nvPr>
        </p:nvSpPr>
        <p:spPr>
          <a:xfrm>
            <a:off x="477926" y="2136039"/>
            <a:ext cx="5154989" cy="1287475"/>
          </a:xfrm>
        </p:spPr>
        <p:txBody>
          <a:bodyPr>
            <a:normAutofit/>
          </a:bodyPr>
          <a:lstStyle/>
          <a:p>
            <a:r>
              <a:rPr lang="en-US" sz="3627" dirty="0"/>
              <a:t>Field Day Info	</a:t>
            </a:r>
          </a:p>
        </p:txBody>
      </p:sp>
      <p:sp>
        <p:nvSpPr>
          <p:cNvPr id="48" name="Rectangle 4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48154"/>
            <a:ext cx="136550" cy="697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useBgFill="1">
        <p:nvSpPr>
          <p:cNvPr id="50" name="Rectangle 4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14" y="3560064"/>
            <a:ext cx="5218176" cy="19507"/>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52" name="Rectangle 5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14" y="3560064"/>
            <a:ext cx="5218176" cy="19507"/>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25" name="Content Placeholder 4">
            <a:extLst>
              <a:ext uri="{FF2B5EF4-FFF2-40B4-BE49-F238E27FC236}">
                <a16:creationId xmlns:a16="http://schemas.microsoft.com/office/drawing/2014/main" id="{91C887A3-7535-093B-D40E-3F8CB4C35C38}"/>
              </a:ext>
            </a:extLst>
          </p:cNvPr>
          <p:cNvSpPr>
            <a:spLocks noGrp="1"/>
          </p:cNvSpPr>
          <p:nvPr>
            <p:ph idx="1"/>
          </p:nvPr>
        </p:nvSpPr>
        <p:spPr>
          <a:xfrm>
            <a:off x="136551" y="3735630"/>
            <a:ext cx="6356604" cy="4475361"/>
          </a:xfrm>
        </p:spPr>
        <p:txBody>
          <a:bodyPr>
            <a:normAutofit/>
          </a:bodyPr>
          <a:lstStyle/>
          <a:p>
            <a:r>
              <a:rPr lang="en-US" sz="1493" dirty="0"/>
              <a:t>Inflatables and games will be set up on the turf and spill out. </a:t>
            </a:r>
          </a:p>
          <a:p>
            <a:r>
              <a:rPr lang="en-US" sz="1493" dirty="0"/>
              <a:t>Karaoke Room 276 (Theater)</a:t>
            </a:r>
          </a:p>
          <a:p>
            <a:r>
              <a:rPr lang="en-US" sz="1493" dirty="0"/>
              <a:t>Virtual Reality Game Room 135</a:t>
            </a:r>
          </a:p>
          <a:p>
            <a:r>
              <a:rPr lang="en-US" sz="1493" dirty="0"/>
              <a:t>Movie Rooms – 127 and 129</a:t>
            </a:r>
          </a:p>
          <a:p>
            <a:r>
              <a:rPr lang="en-US" sz="1493" dirty="0"/>
              <a:t>House Room for 2025 Overall Winning House – Room 164</a:t>
            </a:r>
          </a:p>
          <a:p>
            <a:r>
              <a:rPr lang="en-US" sz="1493" dirty="0"/>
              <a:t>Pizza and Water – Room 123</a:t>
            </a:r>
          </a:p>
          <a:p>
            <a:r>
              <a:rPr lang="en-US" sz="1493" dirty="0"/>
              <a:t>Holding Room for NON-Participants – 224 and 226</a:t>
            </a:r>
          </a:p>
          <a:p>
            <a:r>
              <a:rPr lang="en-US" sz="1493" dirty="0"/>
              <a:t>Holding Rooms for Academic and Behavior Probation Students – 241, 249, and 247</a:t>
            </a:r>
          </a:p>
          <a:p>
            <a:r>
              <a:rPr lang="en-US" sz="1493" dirty="0"/>
              <a:t>Just Dance (am) – in the gym</a:t>
            </a:r>
          </a:p>
          <a:p>
            <a:r>
              <a:rPr lang="en-US" sz="1493" dirty="0"/>
              <a:t>Dodge Ball/Red Light Green Light (pm) – in the gym</a:t>
            </a:r>
          </a:p>
          <a:p>
            <a:r>
              <a:rPr lang="en-US" sz="1493" dirty="0"/>
              <a:t>Basketball – on the court</a:t>
            </a:r>
          </a:p>
          <a:p>
            <a:r>
              <a:rPr lang="en-US" sz="1493" dirty="0"/>
              <a:t>Kona Ice- Bus Loop Gate</a:t>
            </a:r>
          </a:p>
          <a:p>
            <a:endParaRPr lang="en-US" sz="1173" dirty="0"/>
          </a:p>
        </p:txBody>
      </p:sp>
    </p:spTree>
    <p:extLst>
      <p:ext uri="{BB962C8B-B14F-4D97-AF65-F5344CB8AC3E}">
        <p14:creationId xmlns:p14="http://schemas.microsoft.com/office/powerpoint/2010/main" val="597598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196127" y="7876724"/>
            <a:ext cx="9753600" cy="1766146"/>
          </a:xfrm>
        </p:spPr>
        <p:txBody>
          <a:bodyPr vert="horz" lIns="97536" tIns="48768" rIns="97536" bIns="48768" rtlCol="0" anchor="t">
            <a:normAutofit/>
          </a:bodyPr>
          <a:lstStyle/>
          <a:p>
            <a:r>
              <a:rPr lang="en-US">
                <a:ea typeface="+mn-lt"/>
                <a:cs typeface="+mn-lt"/>
              </a:rPr>
              <a:t>⚽👟🎯🏃‍♀️🔥🎉🌈⭐</a:t>
            </a:r>
            <a:endParaRPr lang="en-US"/>
          </a:p>
        </p:txBody>
      </p:sp>
      <p:sp>
        <p:nvSpPr>
          <p:cNvPr id="4" name="TextBox 3">
            <a:extLst>
              <a:ext uri="{FF2B5EF4-FFF2-40B4-BE49-F238E27FC236}">
                <a16:creationId xmlns:a16="http://schemas.microsoft.com/office/drawing/2014/main" id="{9EA8C5B6-CF77-890F-2F59-15AF3F1E7A08}"/>
              </a:ext>
            </a:extLst>
          </p:cNvPr>
          <p:cNvSpPr txBox="1"/>
          <p:nvPr/>
        </p:nvSpPr>
        <p:spPr>
          <a:xfrm>
            <a:off x="4241" y="1565053"/>
            <a:ext cx="3980598"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Kick Off Something Great!</a:t>
            </a:r>
          </a:p>
        </p:txBody>
      </p:sp>
      <p:pic>
        <p:nvPicPr>
          <p:cNvPr id="5" name="Picture 4" descr="Gallery Image">
            <a:extLst>
              <a:ext uri="{FF2B5EF4-FFF2-40B4-BE49-F238E27FC236}">
                <a16:creationId xmlns:a16="http://schemas.microsoft.com/office/drawing/2014/main" id="{0EEA99BB-E6A2-3B02-3D22-188F9067CAE0}"/>
              </a:ext>
            </a:extLst>
          </p:cNvPr>
          <p:cNvPicPr>
            <a:picLocks noChangeAspect="1"/>
          </p:cNvPicPr>
          <p:nvPr/>
        </p:nvPicPr>
        <p:blipFill>
          <a:blip r:embed="rId2"/>
          <a:stretch>
            <a:fillRect/>
          </a:stretch>
        </p:blipFill>
        <p:spPr>
          <a:xfrm>
            <a:off x="232538" y="2964953"/>
            <a:ext cx="3021715" cy="4671831"/>
          </a:xfrm>
          <a:prstGeom prst="rect">
            <a:avLst/>
          </a:prstGeom>
        </p:spPr>
      </p:pic>
      <p:sp>
        <p:nvSpPr>
          <p:cNvPr id="6" name="TextBox 5">
            <a:extLst>
              <a:ext uri="{FF2B5EF4-FFF2-40B4-BE49-F238E27FC236}">
                <a16:creationId xmlns:a16="http://schemas.microsoft.com/office/drawing/2014/main" id="{C131B551-F4DD-53D7-EE7D-2B9B094691E7}"/>
              </a:ext>
            </a:extLst>
          </p:cNvPr>
          <p:cNvSpPr txBox="1"/>
          <p:nvPr/>
        </p:nvSpPr>
        <p:spPr>
          <a:xfrm>
            <a:off x="9296077" y="6858854"/>
            <a:ext cx="3705425" cy="10178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prstClr val="black"/>
                </a:solidFill>
                <a:latin typeface="Segoe Script"/>
                <a:ea typeface="+mn-ea"/>
                <a:cs typeface="+mn-cs"/>
              </a:rPr>
              <a:t>Dream Big. Play Hard. Join Us!</a:t>
            </a:r>
          </a:p>
        </p:txBody>
      </p:sp>
      <p:pic>
        <p:nvPicPr>
          <p:cNvPr id="7" name="Picture 6" descr="AIA">
            <a:extLst>
              <a:ext uri="{FF2B5EF4-FFF2-40B4-BE49-F238E27FC236}">
                <a16:creationId xmlns:a16="http://schemas.microsoft.com/office/drawing/2014/main" id="{F110BA05-8CC3-AA5B-E66A-0FCF87D1FDAB}"/>
              </a:ext>
            </a:extLst>
          </p:cNvPr>
          <p:cNvPicPr>
            <a:picLocks noChangeAspect="1"/>
          </p:cNvPicPr>
          <p:nvPr/>
        </p:nvPicPr>
        <p:blipFill>
          <a:blip r:embed="rId3"/>
          <a:stretch>
            <a:fillRect/>
          </a:stretch>
        </p:blipFill>
        <p:spPr>
          <a:xfrm>
            <a:off x="9397153" y="1704525"/>
            <a:ext cx="3351548" cy="4836747"/>
          </a:xfrm>
          <a:prstGeom prst="rect">
            <a:avLst/>
          </a:prstGeom>
        </p:spPr>
      </p:pic>
      <p:sp>
        <p:nvSpPr>
          <p:cNvPr id="8" name="TextBox 7">
            <a:extLst>
              <a:ext uri="{FF2B5EF4-FFF2-40B4-BE49-F238E27FC236}">
                <a16:creationId xmlns:a16="http://schemas.microsoft.com/office/drawing/2014/main" id="{2C407006-DC57-D850-F9C7-948167241923}"/>
              </a:ext>
            </a:extLst>
          </p:cNvPr>
          <p:cNvSpPr txBox="1"/>
          <p:nvPr/>
        </p:nvSpPr>
        <p:spPr>
          <a:xfrm>
            <a:off x="3535092" y="2688718"/>
            <a:ext cx="5603606"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560" kern="1200">
                <a:solidFill>
                  <a:prstClr val="black"/>
                </a:solidFill>
                <a:latin typeface="Aptos" panose="020B0004020202020204"/>
                <a:ea typeface="+mn-ea"/>
                <a:cs typeface="+mn-cs"/>
              </a:rPr>
              <a:t>💥 </a:t>
            </a:r>
            <a:r>
              <a:rPr lang="en-US" sz="2560" b="1" kern="1200">
                <a:solidFill>
                  <a:prstClr val="black"/>
                </a:solidFill>
                <a:latin typeface="Aptos" panose="020B0004020202020204"/>
                <a:ea typeface="+mn-ea"/>
                <a:cs typeface="+mn-cs"/>
              </a:rPr>
              <a:t>Wanna Join Our Girls’ Soccer Team?</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Get ready to play, grow, and have fun!</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t>
            </a:r>
            <a:r>
              <a:rPr lang="en-US" sz="2560" b="1" kern="1200">
                <a:solidFill>
                  <a:prstClr val="black"/>
                </a:solidFill>
                <a:latin typeface="Aptos" panose="020B0004020202020204"/>
                <a:ea typeface="+mn-lt"/>
                <a:cs typeface="+mn-lt"/>
              </a:rPr>
              <a:t>Contact Coach. Batista</a:t>
            </a:r>
            <a:br>
              <a:rPr lang="en-US" sz="2560" b="1" kern="1200">
                <a:solidFill>
                  <a:prstClr val="black"/>
                </a:solidFill>
                <a:latin typeface="Aptos" panose="020B0004020202020204"/>
                <a:ea typeface="+mn-lt"/>
                <a:cs typeface="+mn-lt"/>
              </a:rPr>
            </a:br>
            <a:r>
              <a:rPr lang="en-US" sz="2560" kern="1200">
                <a:solidFill>
                  <a:srgbClr val="000DFF"/>
                </a:solidFill>
                <a:latin typeface="Aptos" panose="020B0004020202020204"/>
                <a:ea typeface="+mn-lt"/>
                <a:cs typeface="+mn-lt"/>
                <a:hlinkClick r:id="rId4">
                  <a:extLst>
                    <a:ext uri="{A12FA001-AC4F-418D-AE19-62706E023703}">
                      <ahyp:hlinkClr xmlns:ahyp="http://schemas.microsoft.com/office/drawing/2018/hyperlinkcolor" val="tx"/>
                    </a:ext>
                  </a:extLst>
                </a:hlinkClick>
              </a:rPr>
              <a:t>batista</a:t>
            </a:r>
            <a:r>
              <a:rPr lang="en-US" sz="2560" kern="1200">
                <a:solidFill>
                  <a:srgbClr val="000DFF"/>
                </a:solidFill>
                <a:latin typeface="Aptos" panose="020B0004020202020204"/>
                <a:ea typeface="+mn-lt"/>
                <a:cs typeface="+mn-lt"/>
                <a:hlinkClick r:id="rId5">
                  <a:extLst>
                    <a:ext uri="{A12FA001-AC4F-418D-AE19-62706E023703}">
                      <ahyp:hlinkClr xmlns:ahyp="http://schemas.microsoft.com/office/drawing/2018/hyperlinkcolor" val="tx"/>
                    </a:ext>
                  </a:extLst>
                </a:hlinkClick>
              </a:rPr>
              <a:t>.marcos@somersetcollegeprep.org</a:t>
            </a:r>
            <a:br>
              <a:rPr lang="en-US" sz="2987" kern="1200">
                <a:solidFill>
                  <a:srgbClr val="000DFF"/>
                </a:solidFill>
                <a:latin typeface="Aptos" panose="020B0004020202020204"/>
                <a:ea typeface="+mn-lt"/>
                <a:cs typeface="+mn-lt"/>
              </a:rPr>
            </a:br>
            <a:r>
              <a:rPr lang="en-US" sz="2560" kern="1200">
                <a:solidFill>
                  <a:prstClr val="black"/>
                </a:solidFill>
                <a:latin typeface="Aptos" panose="020B0004020202020204"/>
                <a:ea typeface="+mn-lt"/>
                <a:cs typeface="+mn-lt"/>
              </a:rPr>
              <a:t> 🏫 Or stop by </a:t>
            </a:r>
            <a:r>
              <a:rPr lang="en-US" sz="2560" b="1" kern="1200">
                <a:solidFill>
                  <a:prstClr val="black"/>
                </a:solidFill>
                <a:latin typeface="Aptos" panose="020B0004020202020204"/>
                <a:ea typeface="+mn-lt"/>
                <a:cs typeface="+mn-lt"/>
              </a:rPr>
              <a:t>Room 233 during lunch!</a:t>
            </a:r>
            <a:endParaRPr lang="en-US" sz="2560" kern="1200">
              <a:solidFill>
                <a:prstClr val="black"/>
              </a:solidFill>
              <a:latin typeface="Aptos" panose="020B0004020202020204"/>
              <a:ea typeface="+mn-ea"/>
              <a:cs typeface="+mn-cs"/>
            </a:endParaRPr>
          </a:p>
          <a:p>
            <a:pPr defTabSz="975390"/>
            <a:r>
              <a:rPr lang="en-US" sz="2560" kern="1200">
                <a:solidFill>
                  <a:prstClr val="black"/>
                </a:solidFill>
                <a:latin typeface="Aptos" panose="020B0004020202020204"/>
                <a:ea typeface="+mn-lt"/>
                <a:cs typeface="+mn-lt"/>
              </a:rPr>
              <a:t>✨ All skill levels welcome – let’s kick it together!</a:t>
            </a:r>
            <a:endParaRPr lang="en-US" sz="2560" kern="1200">
              <a:solidFill>
                <a:prstClr val="black"/>
              </a:solidFill>
              <a:latin typeface="Aptos" panose="020B0004020202020204"/>
              <a:ea typeface="+mn-ea"/>
              <a:cs typeface="+mn-cs"/>
            </a:endParaRPr>
          </a:p>
          <a:p>
            <a:pPr defTabSz="975390"/>
            <a:endParaRPr lang="en-US" sz="2560" kern="1200">
              <a:solidFill>
                <a:prstClr val="black"/>
              </a:solidFill>
              <a:latin typeface="Aptos" panose="020B0004020202020204"/>
              <a:ea typeface="+mn-ea"/>
              <a:cs typeface="+mn-cs"/>
            </a:endParaRPr>
          </a:p>
        </p:txBody>
      </p:sp>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CC5B3-C686-BF5D-D3CF-AAF15D9173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DB145B-5126-0069-DC61-EE219646B6E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AE5C47C-9202-9AC6-2124-086A9C8435FF}"/>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415402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D&amp;D Dragons Explained: True &amp; Lesser Dragon Types, Powers &amp; Origins">
            <a:extLst>
              <a:ext uri="{FF2B5EF4-FFF2-40B4-BE49-F238E27FC236}">
                <a16:creationId xmlns:a16="http://schemas.microsoft.com/office/drawing/2014/main" id="{09B2FD1B-E55D-70A3-0106-A18559F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1C0DF5-9E88-E1B7-F1DC-B4B17A002B75}"/>
              </a:ext>
            </a:extLst>
          </p:cNvPr>
          <p:cNvSpPr txBox="1"/>
          <p:nvPr/>
        </p:nvSpPr>
        <p:spPr>
          <a:xfrm>
            <a:off x="8811461" y="1301653"/>
            <a:ext cx="4110446" cy="1832361"/>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6400" b="1" kern="1200">
                <a:solidFill>
                  <a:srgbClr val="FFFF00"/>
                </a:solidFill>
                <a:latin typeface="Algerian" panose="04020705040A02060702" pitchFamily="82" charset="0"/>
                <a:ea typeface="+mn-ea"/>
                <a:cs typeface="+mn-cs"/>
              </a:rPr>
              <a:t>D&amp;D Club</a:t>
            </a:r>
          </a:p>
          <a:p>
            <a:pPr algn="ctr" defTabSz="487695">
              <a:defRPr/>
            </a:pPr>
            <a:r>
              <a:rPr lang="en-US" sz="1920" b="1" kern="1200">
                <a:solidFill>
                  <a:srgbClr val="FFFF00"/>
                </a:solidFill>
                <a:latin typeface="Algerian" panose="04020705040A02060702" pitchFamily="82" charset="0"/>
                <a:ea typeface="+mn-ea"/>
                <a:cs typeface="+mn-cs"/>
              </a:rPr>
              <a:t>After School meetings resume</a:t>
            </a:r>
          </a:p>
          <a:p>
            <a:pPr algn="ctr" defTabSz="487695">
              <a:defRPr/>
            </a:pPr>
            <a:r>
              <a:rPr lang="en-US" sz="2987" b="1" kern="1200">
                <a:solidFill>
                  <a:srgbClr val="FFFF00"/>
                </a:solidFill>
                <a:latin typeface="Algerian" panose="04020705040A02060702" pitchFamily="82" charset="0"/>
                <a:ea typeface="+mn-ea"/>
                <a:cs typeface="+mn-cs"/>
              </a:rPr>
              <a:t>August 25, 2025</a:t>
            </a:r>
          </a:p>
        </p:txBody>
      </p:sp>
      <p:sp>
        <p:nvSpPr>
          <p:cNvPr id="10" name="TextBox 9">
            <a:extLst>
              <a:ext uri="{FF2B5EF4-FFF2-40B4-BE49-F238E27FC236}">
                <a16:creationId xmlns:a16="http://schemas.microsoft.com/office/drawing/2014/main" id="{8B244D5B-522A-1D63-EEAC-BBEB9D3CD44A}"/>
              </a:ext>
            </a:extLst>
          </p:cNvPr>
          <p:cNvSpPr txBox="1"/>
          <p:nvPr/>
        </p:nvSpPr>
        <p:spPr>
          <a:xfrm>
            <a:off x="118192" y="5594149"/>
            <a:ext cx="3234016" cy="1536703"/>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2560" b="1" kern="1200">
                <a:solidFill>
                  <a:srgbClr val="FFFF00"/>
                </a:solidFill>
                <a:latin typeface="Algerian" panose="04020705040A02060702" pitchFamily="82" charset="0"/>
                <a:ea typeface="+mn-ea"/>
                <a:cs typeface="+mn-cs"/>
              </a:rPr>
              <a:t>Lunch Meeting</a:t>
            </a:r>
          </a:p>
          <a:p>
            <a:pPr algn="ctr" defTabSz="487695">
              <a:defRPr/>
            </a:pPr>
            <a:r>
              <a:rPr lang="en-US" sz="2133" b="1" kern="1200">
                <a:solidFill>
                  <a:srgbClr val="FFFF00"/>
                </a:solidFill>
                <a:latin typeface="Algerian" panose="04020705040A02060702" pitchFamily="82" charset="0"/>
                <a:ea typeface="+mn-ea"/>
                <a:cs typeface="+mn-cs"/>
              </a:rPr>
              <a:t>11:50 to 12:25</a:t>
            </a:r>
          </a:p>
          <a:p>
            <a:pPr algn="ctr" defTabSz="487695">
              <a:defRPr/>
            </a:pPr>
            <a:r>
              <a:rPr lang="en-US" sz="2560" b="1" kern="1200">
                <a:solidFill>
                  <a:srgbClr val="FFFF00"/>
                </a:solidFill>
                <a:latin typeface="Algerian" panose="04020705040A02060702" pitchFamily="82" charset="0"/>
                <a:ea typeface="+mn-ea"/>
                <a:cs typeface="+mn-cs"/>
              </a:rPr>
              <a:t>August 18, 2025</a:t>
            </a:r>
          </a:p>
          <a:p>
            <a:pPr algn="ctr" defTabSz="487695">
              <a:defRPr/>
            </a:pPr>
            <a:r>
              <a:rPr lang="en-US" sz="2133" b="1" kern="1200">
                <a:solidFill>
                  <a:srgbClr val="FFFF00"/>
                </a:solidFill>
                <a:latin typeface="Algerian" panose="04020705040A02060702" pitchFamily="82" charset="0"/>
                <a:ea typeface="+mn-ea"/>
                <a:cs typeface="+mn-cs"/>
              </a:rPr>
              <a:t>Rm. #175</a:t>
            </a:r>
          </a:p>
        </p:txBody>
      </p:sp>
      <p:sp>
        <p:nvSpPr>
          <p:cNvPr id="3" name="TextBox 2">
            <a:extLst>
              <a:ext uri="{FF2B5EF4-FFF2-40B4-BE49-F238E27FC236}">
                <a16:creationId xmlns:a16="http://schemas.microsoft.com/office/drawing/2014/main" id="{15DC4E0C-7802-2A41-436E-E20BB9E6D85D}"/>
              </a:ext>
            </a:extLst>
          </p:cNvPr>
          <p:cNvSpPr txBox="1"/>
          <p:nvPr/>
        </p:nvSpPr>
        <p:spPr>
          <a:xfrm>
            <a:off x="118192" y="7265042"/>
            <a:ext cx="12768416" cy="1142749"/>
          </a:xfrm>
          <a:prstGeom prst="rect">
            <a:avLst/>
          </a:prstGeom>
          <a:solidFill>
            <a:schemeClr val="accent2">
              <a:lumMod val="50000"/>
              <a:alpha val="50000"/>
            </a:schemeClr>
          </a:solidFill>
          <a:ln w="63500">
            <a:solidFill>
              <a:srgbClr val="FFFF00"/>
            </a:solidFill>
          </a:ln>
        </p:spPr>
        <p:txBody>
          <a:bodyPr wrap="square" rtlCol="0">
            <a:spAutoFit/>
          </a:bodyPr>
          <a:lstStyle/>
          <a:p>
            <a:pPr algn="ctr" defTabSz="487695">
              <a:defRPr/>
            </a:pPr>
            <a:r>
              <a:rPr lang="en-US" sz="3413" b="1" kern="1200">
                <a:solidFill>
                  <a:srgbClr val="FFFF00"/>
                </a:solidFill>
                <a:latin typeface="Algerian" panose="04020705040A02060702" pitchFamily="82" charset="0"/>
                <a:ea typeface="+mn-ea"/>
                <a:cs typeface="+mn-cs"/>
              </a:rPr>
              <a:t>D&amp;D Club wishes you all the benefits of a long rest.</a:t>
            </a:r>
          </a:p>
          <a:p>
            <a:pPr algn="ctr" defTabSz="487695">
              <a:defRPr/>
            </a:pPr>
            <a:r>
              <a:rPr lang="en-US" sz="3413" b="1" kern="1200">
                <a:solidFill>
                  <a:srgbClr val="FFFF00"/>
                </a:solidFill>
                <a:latin typeface="Algerian" panose="04020705040A02060702" pitchFamily="82" charset="0"/>
                <a:ea typeface="+mn-ea"/>
                <a:cs typeface="+mn-cs"/>
              </a:rPr>
              <a:t>Club meetings will resume after summer break.</a:t>
            </a:r>
          </a:p>
        </p:txBody>
      </p:sp>
    </p:spTree>
    <p:extLst>
      <p:ext uri="{BB962C8B-B14F-4D97-AF65-F5344CB8AC3E}">
        <p14:creationId xmlns:p14="http://schemas.microsoft.com/office/powerpoint/2010/main" val="31891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FormConfiguration><![CDATA[{"formFields":[],"formDataEntries":[]}]]></TemplafySlideFormConfiguration>
</file>

<file path=customXml/item2.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6.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554E17-4043-457B-9EE5-1626036EB638}">
  <ds:schemaRefs/>
</ds:datastoreItem>
</file>

<file path=customXml/itemProps2.xml><?xml version="1.0" encoding="utf-8"?>
<ds:datastoreItem xmlns:ds="http://schemas.openxmlformats.org/officeDocument/2006/customXml" ds:itemID="{CB9FF16E-4217-469D-AB35-C609D5DFECCF}">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91DAF1B-085F-48A6-BE33-CE64B2B39C39}">
  <ds:schemaRefs/>
</ds:datastoreItem>
</file>

<file path=customXml/itemProps5.xml><?xml version="1.0" encoding="utf-8"?>
<ds:datastoreItem xmlns:ds="http://schemas.openxmlformats.org/officeDocument/2006/customXml" ds:itemID="{070033D2-FACC-475E-AF55-DB5C867795F9}">
  <ds:schemaRefs/>
</ds:datastoreItem>
</file>

<file path=customXml/itemProps6.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7.xml><?xml version="1.0" encoding="utf-8"?>
<ds:datastoreItem xmlns:ds="http://schemas.openxmlformats.org/officeDocument/2006/customXml" ds:itemID="{9AF696E5-5B65-4250-BE46-6A91CE989C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TotalTime>
  <Words>1656</Words>
  <Application>Microsoft Office PowerPoint</Application>
  <PresentationFormat>Custom</PresentationFormat>
  <Paragraphs>201</Paragraphs>
  <Slides>42</Slides>
  <Notes>1</Notes>
  <HiddenSlides>0</HiddenSlides>
  <MMClips>0</MMClips>
  <ScaleCrop>false</ScaleCrop>
  <HeadingPairs>
    <vt:vector size="8" baseType="variant">
      <vt:variant>
        <vt:lpstr>Fonts Used</vt:lpstr>
      </vt:variant>
      <vt:variant>
        <vt:i4>27</vt:i4>
      </vt:variant>
      <vt:variant>
        <vt:lpstr>Theme</vt:lpstr>
      </vt:variant>
      <vt:variant>
        <vt:i4>14</vt:i4>
      </vt:variant>
      <vt:variant>
        <vt:lpstr>Embedded OLE Servers</vt:lpstr>
      </vt:variant>
      <vt:variant>
        <vt:i4>1</vt:i4>
      </vt:variant>
      <vt:variant>
        <vt:lpstr>Slide Titles</vt:lpstr>
      </vt:variant>
      <vt:variant>
        <vt:i4>42</vt:i4>
      </vt:variant>
    </vt:vector>
  </HeadingPairs>
  <TitlesOfParts>
    <vt:vector size="84" baseType="lpstr">
      <vt:lpstr>Bogart Bold</vt:lpstr>
      <vt:lpstr>Rockwell</vt:lpstr>
      <vt:lpstr>Georgia</vt:lpstr>
      <vt:lpstr>Bookman Old Style</vt:lpstr>
      <vt:lpstr>Calibri Light</vt:lpstr>
      <vt:lpstr>Aptos Display</vt:lpstr>
      <vt:lpstr>Franklin Gothic Heavy</vt:lpstr>
      <vt:lpstr>Aptos</vt:lpstr>
      <vt:lpstr>Wingdings 2</vt:lpstr>
      <vt:lpstr>Cloud</vt:lpstr>
      <vt:lpstr>Arial Nova</vt:lpstr>
      <vt:lpstr>Calisto MT</vt:lpstr>
      <vt:lpstr>Modern Love</vt:lpstr>
      <vt:lpstr>The Hand</vt:lpstr>
      <vt:lpstr>Algerian</vt:lpstr>
      <vt:lpstr>Arial Black</vt:lpstr>
      <vt:lpstr>Romman</vt:lpstr>
      <vt:lpstr>Consolas</vt:lpstr>
      <vt:lpstr>Calibri</vt:lpstr>
      <vt:lpstr>Gill Sans Nova</vt:lpstr>
      <vt:lpstr>Arial</vt:lpstr>
      <vt:lpstr>Helvetica Neue</vt:lpstr>
      <vt:lpstr>Segoe Script</vt:lpstr>
      <vt:lpstr>Times New Roman</vt:lpstr>
      <vt:lpstr>Leckerli One</vt:lpstr>
      <vt:lpstr>ADLaM Display</vt:lpstr>
      <vt:lpstr>Grandview Display</vt:lpstr>
      <vt:lpstr>1_Slate</vt:lpstr>
      <vt:lpstr>2_Office Theme</vt:lpstr>
      <vt:lpstr>5_Office Theme</vt:lpstr>
      <vt:lpstr>1_office theme</vt:lpstr>
      <vt:lpstr>AfterhoursVTI</vt:lpstr>
      <vt:lpstr>10_Office Theme</vt:lpstr>
      <vt:lpstr>SketchyVTI</vt:lpstr>
      <vt:lpstr>GradientVTI</vt:lpstr>
      <vt:lpstr>Office Theme</vt:lpstr>
      <vt:lpstr>DashVTI</vt:lpstr>
      <vt:lpstr>4_Office Theme</vt:lpstr>
      <vt:lpstr>3_office theme</vt:lpstr>
      <vt:lpstr>8_Office Theme</vt:lpstr>
      <vt:lpstr>6_Office Theme</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Day Info </vt:lpstr>
      <vt:lpstr>PowerPoint Presentation</vt:lpstr>
      <vt:lpstr>PowerPoint Presentation</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4</cp:revision>
  <cp:lastPrinted>2025-02-06T23:31:27Z</cp:lastPrinted>
  <dcterms:created xsi:type="dcterms:W3CDTF">2018-11-26T04:56:53Z</dcterms:created>
  <dcterms:modified xsi:type="dcterms:W3CDTF">2025-05-29T12:17:15Z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